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3"/>
  </p:notesMasterIdLst>
  <p:handoutMasterIdLst>
    <p:handoutMasterId r:id="rId24"/>
  </p:handoutMasterIdLst>
  <p:sldIdLst>
    <p:sldId id="258" r:id="rId2"/>
    <p:sldId id="293" r:id="rId3"/>
    <p:sldId id="268" r:id="rId4"/>
    <p:sldId id="269" r:id="rId5"/>
    <p:sldId id="270" r:id="rId6"/>
    <p:sldId id="272" r:id="rId7"/>
    <p:sldId id="286" r:id="rId8"/>
    <p:sldId id="274" r:id="rId9"/>
    <p:sldId id="285" r:id="rId10"/>
    <p:sldId id="276" r:id="rId11"/>
    <p:sldId id="277" r:id="rId12"/>
    <p:sldId id="278" r:id="rId13"/>
    <p:sldId id="279" r:id="rId14"/>
    <p:sldId id="280" r:id="rId15"/>
    <p:sldId id="287" r:id="rId16"/>
    <p:sldId id="290" r:id="rId17"/>
    <p:sldId id="288" r:id="rId18"/>
    <p:sldId id="289" r:id="rId19"/>
    <p:sldId id="292" r:id="rId20"/>
    <p:sldId id="267" r:id="rId21"/>
    <p:sldId id="266" r:id="rId22"/>
  </p:sldIdLst>
  <p:sldSz cx="9144000" cy="6858000" type="screen4x3"/>
  <p:notesSz cx="6797675" cy="9856788"/>
  <p:defaultTextStyle>
    <a:defPPr>
      <a:defRPr lang="en-US"/>
    </a:defPPr>
    <a:lvl1pPr algn="l" defTabSz="457200"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defTabSz="457200"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defTabSz="457200"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defTabSz="457200"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defTabSz="457200"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5">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insiedler, Angelika" initials="EA"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8CF"/>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ijl, thema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ijl, gemiddeld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Stijl, donker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56" autoAdjust="0"/>
    <p:restoredTop sz="94660" autoAdjust="0"/>
  </p:normalViewPr>
  <p:slideViewPr>
    <p:cSldViewPr snapToObjects="1">
      <p:cViewPr varScale="1">
        <p:scale>
          <a:sx n="104" d="100"/>
          <a:sy n="104" d="100"/>
        </p:scale>
        <p:origin x="12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7" d="100"/>
          <a:sy n="77" d="100"/>
        </p:scale>
        <p:origin x="2160" y="96"/>
      </p:cViewPr>
      <p:guideLst>
        <p:guide orient="horz" pos="3105"/>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329ABF-2BC3-4710-A94B-030A803D6302}" type="doc">
      <dgm:prSet loTypeId="urn:microsoft.com/office/officeart/2005/8/layout/pyramid2" loCatId="list" qsTypeId="urn:microsoft.com/office/officeart/2005/8/quickstyle/simple1" qsCatId="simple" csTypeId="urn:microsoft.com/office/officeart/2005/8/colors/accent1_2" csCatId="accent1" phldr="1"/>
      <dgm:spPr/>
    </dgm:pt>
    <dgm:pt modelId="{1B36B495-A3D2-4921-9454-35D66CC48C91}">
      <dgm:prSet phldrT="[Text]" custT="1"/>
      <dgm:spPr/>
      <dgm:t>
        <a:bodyPr/>
        <a:lstStyle/>
        <a:p>
          <a:r>
            <a:rPr lang="de-DE" sz="1400" b="1" dirty="0" smtClean="0"/>
            <a:t>Fourniture d'informations*</a:t>
          </a:r>
          <a:endParaRPr lang="fr-BE" sz="1400" b="1" dirty="0"/>
        </a:p>
      </dgm:t>
    </dgm:pt>
    <dgm:pt modelId="{7F7FC46F-6D9A-4B5A-A770-1E71E5F5774C}" type="parTrans" cxnId="{DCB86B11-CED6-442C-AF7E-C326A414D23F}">
      <dgm:prSet/>
      <dgm:spPr/>
      <dgm:t>
        <a:bodyPr/>
        <a:lstStyle/>
        <a:p>
          <a:endParaRPr lang="de-DE"/>
        </a:p>
      </dgm:t>
    </dgm:pt>
    <dgm:pt modelId="{33AF6898-8133-407D-A427-43385B405170}" type="sibTrans" cxnId="{DCB86B11-CED6-442C-AF7E-C326A414D23F}">
      <dgm:prSet/>
      <dgm:spPr/>
      <dgm:t>
        <a:bodyPr/>
        <a:lstStyle/>
        <a:p>
          <a:endParaRPr lang="de-DE"/>
        </a:p>
      </dgm:t>
    </dgm:pt>
    <dgm:pt modelId="{CDC4F2C7-8656-4095-8578-4799F8F1D7F9}">
      <dgm:prSet phldrT="[Text]" custT="1"/>
      <dgm:spPr/>
      <dgm:t>
        <a:bodyPr/>
        <a:lstStyle/>
        <a:p>
          <a:r>
            <a:rPr lang="de-DE" sz="1400" b="1" dirty="0" smtClean="0"/>
            <a:t>Participation*</a:t>
          </a:r>
          <a:endParaRPr lang="fr-BE" sz="1400" b="1" dirty="0"/>
        </a:p>
      </dgm:t>
    </dgm:pt>
    <dgm:pt modelId="{A9AD72D3-7215-4B72-B640-6234C608C1CA}" type="parTrans" cxnId="{BED19918-1C65-4D99-AA8E-5101D81B3058}">
      <dgm:prSet/>
      <dgm:spPr/>
      <dgm:t>
        <a:bodyPr/>
        <a:lstStyle/>
        <a:p>
          <a:endParaRPr lang="de-DE"/>
        </a:p>
      </dgm:t>
    </dgm:pt>
    <dgm:pt modelId="{495C5DFC-6F41-4214-A4C8-AE54176BCC2C}" type="sibTrans" cxnId="{BED19918-1C65-4D99-AA8E-5101D81B3058}">
      <dgm:prSet/>
      <dgm:spPr/>
      <dgm:t>
        <a:bodyPr/>
        <a:lstStyle/>
        <a:p>
          <a:endParaRPr lang="de-DE"/>
        </a:p>
      </dgm:t>
    </dgm:pt>
    <dgm:pt modelId="{A6EC5629-A76C-43FD-8904-5A678F510028}">
      <dgm:prSet phldrT="[Text]" custT="1"/>
      <dgm:spPr/>
      <dgm:t>
        <a:bodyPr/>
        <a:lstStyle/>
        <a:p>
          <a:r>
            <a:rPr lang="de-DE" sz="1400" b="1" dirty="0" smtClean="0"/>
            <a:t>Modèles de financement innovants / Partage d'avantages*</a:t>
          </a:r>
          <a:endParaRPr lang="fr-BE" sz="1400" b="1" dirty="0"/>
        </a:p>
      </dgm:t>
    </dgm:pt>
    <dgm:pt modelId="{B3FB1A7B-FC86-4A1E-BE15-F3E22E9F05E4}" type="parTrans" cxnId="{3861AE88-97DB-4C46-93B4-9BC40F8BB80E}">
      <dgm:prSet/>
      <dgm:spPr/>
      <dgm:t>
        <a:bodyPr/>
        <a:lstStyle/>
        <a:p>
          <a:endParaRPr lang="de-DE"/>
        </a:p>
      </dgm:t>
    </dgm:pt>
    <dgm:pt modelId="{901F3A92-E5A4-4D9C-B348-8702C7486753}" type="sibTrans" cxnId="{3861AE88-97DB-4C46-93B4-9BC40F8BB80E}">
      <dgm:prSet/>
      <dgm:spPr/>
      <dgm:t>
        <a:bodyPr/>
        <a:lstStyle/>
        <a:p>
          <a:endParaRPr lang="de-DE"/>
        </a:p>
      </dgm:t>
    </dgm:pt>
    <dgm:pt modelId="{63078422-61D3-4004-A53F-0664423183A6}">
      <dgm:prSet phldrT="[Text]" custT="1"/>
      <dgm:spPr/>
      <dgm:t>
        <a:bodyPr/>
        <a:lstStyle/>
        <a:p>
          <a:r>
            <a:rPr lang="de-DE" sz="1100" dirty="0" smtClean="0"/>
            <a:t>Interaction</a:t>
          </a:r>
          <a:r>
            <a:rPr sz="1100" dirty="0"/>
            <a:t> </a:t>
          </a:r>
          <a:r>
            <a:rPr lang="de-DE" sz="1100" dirty="0" smtClean="0"/>
            <a:t>à double sens (dialogue et échange</a:t>
          </a:r>
          <a:r>
            <a:rPr sz="1100" dirty="0"/>
            <a:t> </a:t>
          </a:r>
          <a:r>
            <a:rPr lang="de-DE" sz="1100" dirty="0" smtClean="0"/>
            <a:t>de</a:t>
          </a:r>
          <a:r>
            <a:rPr sz="1100" dirty="0"/>
            <a:t> </a:t>
          </a:r>
          <a:r>
            <a:rPr lang="de-DE" sz="1100" dirty="0" smtClean="0"/>
            <a:t>points de vue)</a:t>
          </a:r>
          <a:endParaRPr lang="fr-BE" sz="1100" dirty="0"/>
        </a:p>
      </dgm:t>
    </dgm:pt>
    <dgm:pt modelId="{6A831113-711E-4A8A-B9AA-236A63F58588}" type="parTrans" cxnId="{50E27186-4A85-4BA9-951F-F2E8DD8D3FF9}">
      <dgm:prSet/>
      <dgm:spPr/>
      <dgm:t>
        <a:bodyPr/>
        <a:lstStyle/>
        <a:p>
          <a:endParaRPr lang="de-DE"/>
        </a:p>
      </dgm:t>
    </dgm:pt>
    <dgm:pt modelId="{E6FBDB04-0730-41C8-AF95-2C45F596442B}" type="sibTrans" cxnId="{50E27186-4A85-4BA9-951F-F2E8DD8D3FF9}">
      <dgm:prSet/>
      <dgm:spPr/>
      <dgm:t>
        <a:bodyPr/>
        <a:lstStyle/>
        <a:p>
          <a:endParaRPr lang="de-DE"/>
        </a:p>
      </dgm:t>
    </dgm:pt>
    <dgm:pt modelId="{234CD2E2-8E76-4B64-B13A-69374E8DE1D7}">
      <dgm:prSet phldrT="[Text]" custT="1"/>
      <dgm:spPr/>
      <dgm:t>
        <a:bodyPr/>
        <a:lstStyle/>
        <a:p>
          <a:r>
            <a:rPr lang="de-DE" sz="1100" dirty="0" smtClean="0"/>
            <a:t>Information</a:t>
          </a:r>
          <a:r>
            <a:rPr sz="1100" dirty="0"/>
            <a:t> </a:t>
          </a:r>
          <a:r>
            <a:rPr lang="de-DE" sz="1100" dirty="0" smtClean="0"/>
            <a:t>à sens unique</a:t>
          </a:r>
          <a:r>
            <a:rPr sz="1100" dirty="0"/>
            <a:t> </a:t>
          </a:r>
          <a:r>
            <a:rPr lang="de-DE" sz="1100" dirty="0" smtClean="0"/>
            <a:t>à l'intention des</a:t>
          </a:r>
          <a:r>
            <a:rPr sz="1100" dirty="0"/>
            <a:t> </a:t>
          </a:r>
          <a:r>
            <a:rPr lang="de-DE" sz="1100" dirty="0" smtClean="0"/>
            <a:t>stakeholders</a:t>
          </a:r>
          <a:r>
            <a:rPr sz="1100" dirty="0"/>
            <a:t> </a:t>
          </a:r>
          <a:r>
            <a:rPr lang="de-DE" sz="1100" dirty="0" smtClean="0"/>
            <a:t>visés</a:t>
          </a:r>
          <a:endParaRPr lang="fr-BE" sz="1100" dirty="0"/>
        </a:p>
      </dgm:t>
    </dgm:pt>
    <dgm:pt modelId="{3F9069DA-AD37-4D2A-B96F-9FCF1827B9A5}" type="parTrans" cxnId="{278F3EA4-B723-44D5-A671-5F530BA9272C}">
      <dgm:prSet/>
      <dgm:spPr/>
      <dgm:t>
        <a:bodyPr/>
        <a:lstStyle/>
        <a:p>
          <a:endParaRPr lang="de-DE"/>
        </a:p>
      </dgm:t>
    </dgm:pt>
    <dgm:pt modelId="{53D71D4B-390E-406F-85CE-E1C65B9E5482}" type="sibTrans" cxnId="{278F3EA4-B723-44D5-A671-5F530BA9272C}">
      <dgm:prSet/>
      <dgm:spPr/>
      <dgm:t>
        <a:bodyPr/>
        <a:lstStyle/>
        <a:p>
          <a:endParaRPr lang="de-DE"/>
        </a:p>
      </dgm:t>
    </dgm:pt>
    <dgm:pt modelId="{47528B33-C149-4CD4-950C-718FD33DBEFE}">
      <dgm:prSet phldrT="[Text]" custT="1"/>
      <dgm:spPr/>
      <dgm:t>
        <a:bodyPr/>
        <a:lstStyle/>
        <a:p>
          <a:r>
            <a:rPr lang="de-DE" sz="1100" dirty="0" smtClean="0"/>
            <a:t>Modèles</a:t>
          </a:r>
          <a:r>
            <a:rPr sz="1100" dirty="0"/>
            <a:t> </a:t>
          </a:r>
          <a:r>
            <a:rPr lang="de-DE" sz="1100" dirty="0" smtClean="0"/>
            <a:t>de partenariat</a:t>
          </a:r>
          <a:endParaRPr lang="fr-BE" sz="1100" dirty="0"/>
        </a:p>
      </dgm:t>
    </dgm:pt>
    <dgm:pt modelId="{0AD76F09-B9A6-48EC-B2B7-E4F91309F640}" type="parTrans" cxnId="{CBD2C733-538E-47EA-AAF5-19B527C51DB7}">
      <dgm:prSet/>
      <dgm:spPr/>
      <dgm:t>
        <a:bodyPr/>
        <a:lstStyle/>
        <a:p>
          <a:endParaRPr lang="de-DE"/>
        </a:p>
      </dgm:t>
    </dgm:pt>
    <dgm:pt modelId="{B70DAAE1-8F2B-4450-A728-081314AC2A0D}" type="sibTrans" cxnId="{CBD2C733-538E-47EA-AAF5-19B527C51DB7}">
      <dgm:prSet/>
      <dgm:spPr/>
      <dgm:t>
        <a:bodyPr/>
        <a:lstStyle/>
        <a:p>
          <a:endParaRPr lang="de-DE"/>
        </a:p>
      </dgm:t>
    </dgm:pt>
    <dgm:pt modelId="{6377B95C-0A75-4445-82C8-33F84B953A06}">
      <dgm:prSet phldrT="[Text]" custT="1"/>
      <dgm:spPr/>
      <dgm:t>
        <a:bodyPr/>
        <a:lstStyle/>
        <a:p>
          <a:r>
            <a:rPr lang="de-DE" sz="1100" dirty="0" smtClean="0"/>
            <a:t>Voir les détails aux diapositives 13 et 14.</a:t>
          </a:r>
          <a:endParaRPr lang="fr-BE" sz="1100" dirty="0"/>
        </a:p>
      </dgm:t>
    </dgm:pt>
    <dgm:pt modelId="{97F0DF5C-CCCB-4A95-AA42-30D0762FDF42}" type="parTrans" cxnId="{4469801B-8D58-4ACF-887C-04B80083BEE7}">
      <dgm:prSet/>
      <dgm:spPr/>
      <dgm:t>
        <a:bodyPr/>
        <a:lstStyle/>
        <a:p>
          <a:endParaRPr lang="de-DE"/>
        </a:p>
      </dgm:t>
    </dgm:pt>
    <dgm:pt modelId="{BCD4D193-4887-4008-B61D-30DD941C4BEB}" type="sibTrans" cxnId="{4469801B-8D58-4ACF-887C-04B80083BEE7}">
      <dgm:prSet/>
      <dgm:spPr/>
      <dgm:t>
        <a:bodyPr/>
        <a:lstStyle/>
        <a:p>
          <a:endParaRPr lang="de-DE"/>
        </a:p>
      </dgm:t>
    </dgm:pt>
    <dgm:pt modelId="{71C2E5B9-8C21-4B11-AE70-04E689D5DB4E}">
      <dgm:prSet phldrT="[Text]" custT="1"/>
      <dgm:spPr/>
      <dgm:t>
        <a:bodyPr/>
        <a:lstStyle/>
        <a:p>
          <a:r>
            <a:rPr lang="de-DE" sz="1100" dirty="0" smtClean="0"/>
            <a:t>Voir les détails à la diapositive 11.</a:t>
          </a:r>
          <a:endParaRPr lang="fr-BE" sz="1100" dirty="0"/>
        </a:p>
      </dgm:t>
    </dgm:pt>
    <dgm:pt modelId="{A00C3B85-D0EA-40CC-89CE-0E6080EB0A48}" type="parTrans" cxnId="{80434E17-812C-41BC-B2F3-8F613D1D7138}">
      <dgm:prSet/>
      <dgm:spPr/>
      <dgm:t>
        <a:bodyPr/>
        <a:lstStyle/>
        <a:p>
          <a:endParaRPr lang="de-DE"/>
        </a:p>
      </dgm:t>
    </dgm:pt>
    <dgm:pt modelId="{2874FC51-6689-40A5-9D21-D8715F4B2590}" type="sibTrans" cxnId="{80434E17-812C-41BC-B2F3-8F613D1D7138}">
      <dgm:prSet/>
      <dgm:spPr/>
      <dgm:t>
        <a:bodyPr/>
        <a:lstStyle/>
        <a:p>
          <a:endParaRPr lang="de-DE"/>
        </a:p>
      </dgm:t>
    </dgm:pt>
    <dgm:pt modelId="{1B9A5B0D-DDEA-4682-8270-2307AE8608C0}">
      <dgm:prSet phldrT="[Text]" custT="1"/>
      <dgm:spPr/>
      <dgm:t>
        <a:bodyPr/>
        <a:lstStyle/>
        <a:p>
          <a:r>
            <a:rPr lang="de-DE" sz="1100" dirty="0" smtClean="0"/>
            <a:t>Voir les détails à la diapositive 12.</a:t>
          </a:r>
          <a:endParaRPr lang="fr-BE" sz="1100" dirty="0"/>
        </a:p>
      </dgm:t>
    </dgm:pt>
    <dgm:pt modelId="{75282CB7-FA0F-41F2-BAFD-2B977A86D0B2}" type="parTrans" cxnId="{8A493ED9-259C-4CBA-9C16-8E252EBE0FCA}">
      <dgm:prSet/>
      <dgm:spPr/>
      <dgm:t>
        <a:bodyPr/>
        <a:lstStyle/>
        <a:p>
          <a:endParaRPr lang="de-DE"/>
        </a:p>
      </dgm:t>
    </dgm:pt>
    <dgm:pt modelId="{497BD045-926E-4E90-8104-771B7C80211F}" type="sibTrans" cxnId="{8A493ED9-259C-4CBA-9C16-8E252EBE0FCA}">
      <dgm:prSet/>
      <dgm:spPr/>
      <dgm:t>
        <a:bodyPr/>
        <a:lstStyle/>
        <a:p>
          <a:endParaRPr lang="de-DE"/>
        </a:p>
      </dgm:t>
    </dgm:pt>
    <dgm:pt modelId="{D9B1D082-21A0-4CAE-8C64-4C18C87C1D17}" type="pres">
      <dgm:prSet presAssocID="{8E329ABF-2BC3-4710-A94B-030A803D6302}" presName="compositeShape" presStyleCnt="0">
        <dgm:presLayoutVars>
          <dgm:dir/>
          <dgm:resizeHandles/>
        </dgm:presLayoutVars>
      </dgm:prSet>
      <dgm:spPr/>
    </dgm:pt>
    <dgm:pt modelId="{5F091C03-BE78-4FBF-B221-EEBFBEE1132C}" type="pres">
      <dgm:prSet presAssocID="{8E329ABF-2BC3-4710-A94B-030A803D6302}" presName="pyramid" presStyleLbl="node1" presStyleIdx="0" presStyleCnt="1" custAng="10800000" custScaleX="113264" custScaleY="92340" custLinFactNeighborX="4184" custLinFactNeighborY="3469"/>
      <dgm:spPr/>
    </dgm:pt>
    <dgm:pt modelId="{AC752073-FDC0-4CDB-8E9A-0224E0845535}" type="pres">
      <dgm:prSet presAssocID="{8E329ABF-2BC3-4710-A94B-030A803D6302}" presName="theList" presStyleCnt="0"/>
      <dgm:spPr/>
    </dgm:pt>
    <dgm:pt modelId="{8EC2753B-CCDC-44A0-BAE3-53FB24ECC938}" type="pres">
      <dgm:prSet presAssocID="{1B36B495-A3D2-4921-9454-35D66CC48C91}" presName="aNode" presStyleLbl="fgAcc1" presStyleIdx="0" presStyleCnt="3" custScaleY="122376">
        <dgm:presLayoutVars>
          <dgm:bulletEnabled val="1"/>
        </dgm:presLayoutVars>
      </dgm:prSet>
      <dgm:spPr/>
      <dgm:t>
        <a:bodyPr/>
        <a:lstStyle/>
        <a:p>
          <a:endParaRPr lang="de-DE"/>
        </a:p>
      </dgm:t>
    </dgm:pt>
    <dgm:pt modelId="{EAFECC60-9CC2-4224-A81C-5E7E92E3B720}" type="pres">
      <dgm:prSet presAssocID="{1B36B495-A3D2-4921-9454-35D66CC48C91}" presName="aSpace" presStyleCnt="0"/>
      <dgm:spPr/>
    </dgm:pt>
    <dgm:pt modelId="{604348B8-468C-48FC-8FF5-BB53871F33F4}" type="pres">
      <dgm:prSet presAssocID="{CDC4F2C7-8656-4095-8578-4799F8F1D7F9}" presName="aNode" presStyleLbl="fgAcc1" presStyleIdx="1" presStyleCnt="3" custScaleY="117495">
        <dgm:presLayoutVars>
          <dgm:bulletEnabled val="1"/>
        </dgm:presLayoutVars>
      </dgm:prSet>
      <dgm:spPr/>
      <dgm:t>
        <a:bodyPr/>
        <a:lstStyle/>
        <a:p>
          <a:endParaRPr lang="de-DE"/>
        </a:p>
      </dgm:t>
    </dgm:pt>
    <dgm:pt modelId="{41E89A50-86EE-4BE7-B090-C10831435EA7}" type="pres">
      <dgm:prSet presAssocID="{CDC4F2C7-8656-4095-8578-4799F8F1D7F9}" presName="aSpace" presStyleCnt="0"/>
      <dgm:spPr/>
    </dgm:pt>
    <dgm:pt modelId="{551DE9F9-5AC6-42F3-B880-6F6C07FDEC58}" type="pres">
      <dgm:prSet presAssocID="{A6EC5629-A76C-43FD-8904-5A678F510028}" presName="aNode" presStyleLbl="fgAcc1" presStyleIdx="2" presStyleCnt="3" custScaleY="174676">
        <dgm:presLayoutVars>
          <dgm:bulletEnabled val="1"/>
        </dgm:presLayoutVars>
      </dgm:prSet>
      <dgm:spPr/>
      <dgm:t>
        <a:bodyPr/>
        <a:lstStyle/>
        <a:p>
          <a:endParaRPr lang="de-DE"/>
        </a:p>
      </dgm:t>
    </dgm:pt>
    <dgm:pt modelId="{F1C02D60-B2ED-4D8B-92C7-E876E41CD5C8}" type="pres">
      <dgm:prSet presAssocID="{A6EC5629-A76C-43FD-8904-5A678F510028}" presName="aSpace" presStyleCnt="0"/>
      <dgm:spPr/>
    </dgm:pt>
  </dgm:ptLst>
  <dgm:cxnLst>
    <dgm:cxn modelId="{50E27186-4A85-4BA9-951F-F2E8DD8D3FF9}" srcId="{CDC4F2C7-8656-4095-8578-4799F8F1D7F9}" destId="{63078422-61D3-4004-A53F-0664423183A6}" srcOrd="0" destOrd="0" parTransId="{6A831113-711E-4A8A-B9AA-236A63F58588}" sibTransId="{E6FBDB04-0730-41C8-AF95-2C45F596442B}"/>
    <dgm:cxn modelId="{B35B8B13-337A-4666-A818-53FCDFD208A1}" type="presOf" srcId="{71C2E5B9-8C21-4B11-AE70-04E689D5DB4E}" destId="{8EC2753B-CCDC-44A0-BAE3-53FB24ECC938}" srcOrd="0" destOrd="2" presId="urn:microsoft.com/office/officeart/2005/8/layout/pyramid2"/>
    <dgm:cxn modelId="{FB051948-C593-4502-A479-33A541E5C72F}" type="presOf" srcId="{234CD2E2-8E76-4B64-B13A-69374E8DE1D7}" destId="{8EC2753B-CCDC-44A0-BAE3-53FB24ECC938}" srcOrd="0" destOrd="1" presId="urn:microsoft.com/office/officeart/2005/8/layout/pyramid2"/>
    <dgm:cxn modelId="{8A493ED9-259C-4CBA-9C16-8E252EBE0FCA}" srcId="{CDC4F2C7-8656-4095-8578-4799F8F1D7F9}" destId="{1B9A5B0D-DDEA-4682-8270-2307AE8608C0}" srcOrd="1" destOrd="0" parTransId="{75282CB7-FA0F-41F2-BAFD-2B977A86D0B2}" sibTransId="{497BD045-926E-4E90-8104-771B7C80211F}"/>
    <dgm:cxn modelId="{80434E17-812C-41BC-B2F3-8F613D1D7138}" srcId="{1B36B495-A3D2-4921-9454-35D66CC48C91}" destId="{71C2E5B9-8C21-4B11-AE70-04E689D5DB4E}" srcOrd="1" destOrd="0" parTransId="{A00C3B85-D0EA-40CC-89CE-0E6080EB0A48}" sibTransId="{2874FC51-6689-40A5-9D21-D8715F4B2590}"/>
    <dgm:cxn modelId="{2005A598-A77C-4859-AD0D-3FFD0712D792}" type="presOf" srcId="{CDC4F2C7-8656-4095-8578-4799F8F1D7F9}" destId="{604348B8-468C-48FC-8FF5-BB53871F33F4}" srcOrd="0" destOrd="0" presId="urn:microsoft.com/office/officeart/2005/8/layout/pyramid2"/>
    <dgm:cxn modelId="{A0C5600E-7955-4635-A894-7FFFCA450819}" type="presOf" srcId="{1B36B495-A3D2-4921-9454-35D66CC48C91}" destId="{8EC2753B-CCDC-44A0-BAE3-53FB24ECC938}" srcOrd="0" destOrd="0" presId="urn:microsoft.com/office/officeart/2005/8/layout/pyramid2"/>
    <dgm:cxn modelId="{BED19918-1C65-4D99-AA8E-5101D81B3058}" srcId="{8E329ABF-2BC3-4710-A94B-030A803D6302}" destId="{CDC4F2C7-8656-4095-8578-4799F8F1D7F9}" srcOrd="1" destOrd="0" parTransId="{A9AD72D3-7215-4B72-B640-6234C608C1CA}" sibTransId="{495C5DFC-6F41-4214-A4C8-AE54176BCC2C}"/>
    <dgm:cxn modelId="{DCB86B11-CED6-442C-AF7E-C326A414D23F}" srcId="{8E329ABF-2BC3-4710-A94B-030A803D6302}" destId="{1B36B495-A3D2-4921-9454-35D66CC48C91}" srcOrd="0" destOrd="0" parTransId="{7F7FC46F-6D9A-4B5A-A770-1E71E5F5774C}" sibTransId="{33AF6898-8133-407D-A427-43385B405170}"/>
    <dgm:cxn modelId="{958E06C0-81DE-4C3F-A581-9A8E2C557E25}" type="presOf" srcId="{A6EC5629-A76C-43FD-8904-5A678F510028}" destId="{551DE9F9-5AC6-42F3-B880-6F6C07FDEC58}" srcOrd="0" destOrd="0" presId="urn:microsoft.com/office/officeart/2005/8/layout/pyramid2"/>
    <dgm:cxn modelId="{3861AE88-97DB-4C46-93B4-9BC40F8BB80E}" srcId="{8E329ABF-2BC3-4710-A94B-030A803D6302}" destId="{A6EC5629-A76C-43FD-8904-5A678F510028}" srcOrd="2" destOrd="0" parTransId="{B3FB1A7B-FC86-4A1E-BE15-F3E22E9F05E4}" sibTransId="{901F3A92-E5A4-4D9C-B348-8702C7486753}"/>
    <dgm:cxn modelId="{CBD2C733-538E-47EA-AAF5-19B527C51DB7}" srcId="{A6EC5629-A76C-43FD-8904-5A678F510028}" destId="{47528B33-C149-4CD4-950C-718FD33DBEFE}" srcOrd="0" destOrd="0" parTransId="{0AD76F09-B9A6-48EC-B2B7-E4F91309F640}" sibTransId="{B70DAAE1-8F2B-4450-A728-081314AC2A0D}"/>
    <dgm:cxn modelId="{2315B9A7-CABB-4849-BE33-BC6B8B770370}" type="presOf" srcId="{8E329ABF-2BC3-4710-A94B-030A803D6302}" destId="{D9B1D082-21A0-4CAE-8C64-4C18C87C1D17}" srcOrd="0" destOrd="0" presId="urn:microsoft.com/office/officeart/2005/8/layout/pyramid2"/>
    <dgm:cxn modelId="{4469801B-8D58-4ACF-887C-04B80083BEE7}" srcId="{A6EC5629-A76C-43FD-8904-5A678F510028}" destId="{6377B95C-0A75-4445-82C8-33F84B953A06}" srcOrd="1" destOrd="0" parTransId="{97F0DF5C-CCCB-4A95-AA42-30D0762FDF42}" sibTransId="{BCD4D193-4887-4008-B61D-30DD941C4BEB}"/>
    <dgm:cxn modelId="{AA9E1C58-C9A9-4EE1-A716-1A0268E9D284}" type="presOf" srcId="{6377B95C-0A75-4445-82C8-33F84B953A06}" destId="{551DE9F9-5AC6-42F3-B880-6F6C07FDEC58}" srcOrd="0" destOrd="2" presId="urn:microsoft.com/office/officeart/2005/8/layout/pyramid2"/>
    <dgm:cxn modelId="{2F9795C2-6203-424E-87EB-B93008B2C7A7}" type="presOf" srcId="{1B9A5B0D-DDEA-4682-8270-2307AE8608C0}" destId="{604348B8-468C-48FC-8FF5-BB53871F33F4}" srcOrd="0" destOrd="2" presId="urn:microsoft.com/office/officeart/2005/8/layout/pyramid2"/>
    <dgm:cxn modelId="{58468804-A476-43F2-9B5C-530B4B053357}" type="presOf" srcId="{63078422-61D3-4004-A53F-0664423183A6}" destId="{604348B8-468C-48FC-8FF5-BB53871F33F4}" srcOrd="0" destOrd="1" presId="urn:microsoft.com/office/officeart/2005/8/layout/pyramid2"/>
    <dgm:cxn modelId="{EF076596-5BC3-4B4F-A27A-4CA693E06A13}" type="presOf" srcId="{47528B33-C149-4CD4-950C-718FD33DBEFE}" destId="{551DE9F9-5AC6-42F3-B880-6F6C07FDEC58}" srcOrd="0" destOrd="1" presId="urn:microsoft.com/office/officeart/2005/8/layout/pyramid2"/>
    <dgm:cxn modelId="{278F3EA4-B723-44D5-A671-5F530BA9272C}" srcId="{1B36B495-A3D2-4921-9454-35D66CC48C91}" destId="{234CD2E2-8E76-4B64-B13A-69374E8DE1D7}" srcOrd="0" destOrd="0" parTransId="{3F9069DA-AD37-4D2A-B96F-9FCF1827B9A5}" sibTransId="{53D71D4B-390E-406F-85CE-E1C65B9E5482}"/>
    <dgm:cxn modelId="{125B6D29-98B3-45F7-BA9B-B63DDEE8B62C}" type="presParOf" srcId="{D9B1D082-21A0-4CAE-8C64-4C18C87C1D17}" destId="{5F091C03-BE78-4FBF-B221-EEBFBEE1132C}" srcOrd="0" destOrd="0" presId="urn:microsoft.com/office/officeart/2005/8/layout/pyramid2"/>
    <dgm:cxn modelId="{4959CE3F-1D55-4F4A-BA94-CB2C144CEE69}" type="presParOf" srcId="{D9B1D082-21A0-4CAE-8C64-4C18C87C1D17}" destId="{AC752073-FDC0-4CDB-8E9A-0224E0845535}" srcOrd="1" destOrd="0" presId="urn:microsoft.com/office/officeart/2005/8/layout/pyramid2"/>
    <dgm:cxn modelId="{819F925B-858F-45A3-B3C5-2FC727B1EC3B}" type="presParOf" srcId="{AC752073-FDC0-4CDB-8E9A-0224E0845535}" destId="{8EC2753B-CCDC-44A0-BAE3-53FB24ECC938}" srcOrd="0" destOrd="0" presId="urn:microsoft.com/office/officeart/2005/8/layout/pyramid2"/>
    <dgm:cxn modelId="{904F8B9E-6739-4B02-B936-9E89CFB3291D}" type="presParOf" srcId="{AC752073-FDC0-4CDB-8E9A-0224E0845535}" destId="{EAFECC60-9CC2-4224-A81C-5E7E92E3B720}" srcOrd="1" destOrd="0" presId="urn:microsoft.com/office/officeart/2005/8/layout/pyramid2"/>
    <dgm:cxn modelId="{261E1B7C-6A9D-423A-B2B3-EEDA6BA055E6}" type="presParOf" srcId="{AC752073-FDC0-4CDB-8E9A-0224E0845535}" destId="{604348B8-468C-48FC-8FF5-BB53871F33F4}" srcOrd="2" destOrd="0" presId="urn:microsoft.com/office/officeart/2005/8/layout/pyramid2"/>
    <dgm:cxn modelId="{4A6F2C5E-3EBC-47E0-A400-8960B53CADDD}" type="presParOf" srcId="{AC752073-FDC0-4CDB-8E9A-0224E0845535}" destId="{41E89A50-86EE-4BE7-B090-C10831435EA7}" srcOrd="3" destOrd="0" presId="urn:microsoft.com/office/officeart/2005/8/layout/pyramid2"/>
    <dgm:cxn modelId="{BDBAB40F-294D-4BE7-99FE-0F5E7DF76148}" type="presParOf" srcId="{AC752073-FDC0-4CDB-8E9A-0224E0845535}" destId="{551DE9F9-5AC6-42F3-B880-6F6C07FDEC58}" srcOrd="4" destOrd="0" presId="urn:microsoft.com/office/officeart/2005/8/layout/pyramid2"/>
    <dgm:cxn modelId="{F79C0464-555E-407A-94D9-9BBD2E4DC95C}" type="presParOf" srcId="{AC752073-FDC0-4CDB-8E9A-0224E0845535}" destId="{F1C02D60-B2ED-4D8B-92C7-E876E41CD5C8}"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F24A4A-FCF2-43B0-B79C-F1DB58C31F83}"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de-DE"/>
        </a:p>
      </dgm:t>
    </dgm:pt>
    <dgm:pt modelId="{58AA78DE-FAF1-42C6-AD71-8DC5F9B6E17D}">
      <dgm:prSet phldrT="[Text]" custT="1">
        <dgm:style>
          <a:lnRef idx="2">
            <a:schemeClr val="accent1"/>
          </a:lnRef>
          <a:fillRef idx="1">
            <a:schemeClr val="lt1"/>
          </a:fillRef>
          <a:effectRef idx="0">
            <a:schemeClr val="accent1"/>
          </a:effectRef>
          <a:fontRef idx="minor">
            <a:schemeClr val="dk1"/>
          </a:fontRef>
        </dgm:style>
      </dgm:prSet>
      <dgm:spPr/>
      <dgm:t>
        <a:bodyPr/>
        <a:lstStyle/>
        <a:p>
          <a:pPr algn="ctr"/>
          <a:r>
            <a:rPr lang="de-DE" sz="1400" b="1" dirty="0" smtClean="0"/>
            <a:t>Technologie</a:t>
          </a:r>
          <a:endParaRPr lang="fr-BE" sz="1400" dirty="0"/>
        </a:p>
      </dgm:t>
    </dgm:pt>
    <dgm:pt modelId="{B2E95A90-4482-4B7C-91F0-7596C967B3FC}" type="parTrans" cxnId="{E948F8F6-C101-469C-B7AD-FDB3A0173BA7}">
      <dgm:prSet/>
      <dgm:spPr/>
      <dgm:t>
        <a:bodyPr/>
        <a:lstStyle/>
        <a:p>
          <a:endParaRPr lang="de-DE"/>
        </a:p>
      </dgm:t>
    </dgm:pt>
    <dgm:pt modelId="{06B799CE-1A97-4BC7-A29D-EADC7ECD32A2}" type="sibTrans" cxnId="{E948F8F6-C101-469C-B7AD-FDB3A0173BA7}">
      <dgm:prSet/>
      <dgm:spPr/>
      <dgm:t>
        <a:bodyPr/>
        <a:lstStyle/>
        <a:p>
          <a:endParaRPr lang="de-DE"/>
        </a:p>
      </dgm:t>
    </dgm:pt>
    <dgm:pt modelId="{BDCBA9EF-0FEF-48D8-8CCB-D48B2A5F37EE}">
      <dgm:prSet phldrT="[Text]" custT="1"/>
      <dgm:spPr/>
      <dgm:t>
        <a:bodyPr/>
        <a:lstStyle/>
        <a:p>
          <a:r>
            <a:rPr lang="en-US" sz="800" dirty="0" smtClean="0"/>
            <a:t>De quelle ouverture d'esprit faisons-nous preuve vis-à-vis des solutions techniques alternatives ?</a:t>
          </a:r>
          <a:endParaRPr lang="fr-BE" sz="800" dirty="0"/>
        </a:p>
      </dgm:t>
    </dgm:pt>
    <dgm:pt modelId="{269BD5AA-675D-48B4-8256-41B05C8DE97B}" type="parTrans" cxnId="{53CD91E1-C851-43D7-8A65-813F2618BDB1}">
      <dgm:prSet/>
      <dgm:spPr/>
      <dgm:t>
        <a:bodyPr/>
        <a:lstStyle/>
        <a:p>
          <a:endParaRPr lang="de-DE"/>
        </a:p>
      </dgm:t>
    </dgm:pt>
    <dgm:pt modelId="{855F37C8-2E8E-4266-8E8B-CC4F3168E4B7}" type="sibTrans" cxnId="{53CD91E1-C851-43D7-8A65-813F2618BDB1}">
      <dgm:prSet/>
      <dgm:spPr/>
      <dgm:t>
        <a:bodyPr/>
        <a:lstStyle/>
        <a:p>
          <a:endParaRPr lang="de-DE"/>
        </a:p>
      </dgm:t>
    </dgm:pt>
    <dgm:pt modelId="{399A3B4F-634C-45BA-8BA9-60BE2CAC3763}">
      <dgm:prSet phldrT="[Text]" custT="1">
        <dgm:style>
          <a:lnRef idx="2">
            <a:schemeClr val="accent1"/>
          </a:lnRef>
          <a:fillRef idx="1">
            <a:schemeClr val="lt1"/>
          </a:fillRef>
          <a:effectRef idx="0">
            <a:schemeClr val="accent1"/>
          </a:effectRef>
          <a:fontRef idx="minor">
            <a:schemeClr val="dk1"/>
          </a:fontRef>
        </dgm:style>
      </dgm:prSet>
      <dgm:spPr/>
      <dgm:t>
        <a:bodyPr/>
        <a:lstStyle/>
        <a:p>
          <a:pPr algn="ctr"/>
          <a:r>
            <a:rPr lang="de-DE" sz="1400" b="1" dirty="0" smtClean="0"/>
            <a:t>Communication </a:t>
          </a:r>
          <a:endParaRPr lang="fr-BE" sz="1400" dirty="0"/>
        </a:p>
      </dgm:t>
    </dgm:pt>
    <dgm:pt modelId="{835C3FF3-5C5E-42B4-89FE-E6D10B479529}" type="parTrans" cxnId="{0EDBBE52-57FD-4D3E-9617-CE5FAC6043C1}">
      <dgm:prSet/>
      <dgm:spPr/>
      <dgm:t>
        <a:bodyPr/>
        <a:lstStyle/>
        <a:p>
          <a:endParaRPr lang="de-DE"/>
        </a:p>
      </dgm:t>
    </dgm:pt>
    <dgm:pt modelId="{384392B5-3604-47E5-9725-BE054736A949}" type="sibTrans" cxnId="{0EDBBE52-57FD-4D3E-9617-CE5FAC6043C1}">
      <dgm:prSet/>
      <dgm:spPr/>
      <dgm:t>
        <a:bodyPr/>
        <a:lstStyle/>
        <a:p>
          <a:endParaRPr lang="de-DE"/>
        </a:p>
      </dgm:t>
    </dgm:pt>
    <dgm:pt modelId="{DADB1207-8EF1-4083-872C-42B8AA04AACF}">
      <dgm:prSet phldrT="[Text]" custT="1"/>
      <dgm:spPr/>
      <dgm:t>
        <a:bodyPr/>
        <a:lstStyle/>
        <a:p>
          <a:r>
            <a:rPr lang="en-US" sz="800" dirty="0" smtClean="0"/>
            <a:t>Comment expliquons-nous les solutions techniques ?</a:t>
          </a:r>
          <a:endParaRPr lang="fr-BE" sz="800" dirty="0"/>
        </a:p>
      </dgm:t>
    </dgm:pt>
    <dgm:pt modelId="{E416A867-847A-42C3-96E5-15685F96C73B}" type="parTrans" cxnId="{6441533B-0E94-42FB-932C-936F510FC1D0}">
      <dgm:prSet/>
      <dgm:spPr/>
      <dgm:t>
        <a:bodyPr/>
        <a:lstStyle/>
        <a:p>
          <a:endParaRPr lang="de-DE"/>
        </a:p>
      </dgm:t>
    </dgm:pt>
    <dgm:pt modelId="{35F2F822-43BD-47D9-9756-B8525C338CB5}" type="sibTrans" cxnId="{6441533B-0E94-42FB-932C-936F510FC1D0}">
      <dgm:prSet/>
      <dgm:spPr/>
      <dgm:t>
        <a:bodyPr/>
        <a:lstStyle/>
        <a:p>
          <a:endParaRPr lang="de-DE"/>
        </a:p>
      </dgm:t>
    </dgm:pt>
    <dgm:pt modelId="{AD732E43-3B4B-4354-B2AA-0E61A77E3139}">
      <dgm:prSet phldrT="[Text]" custT="1"/>
      <dgm:spPr/>
      <dgm:t>
        <a:bodyPr/>
        <a:lstStyle/>
        <a:p>
          <a:r>
            <a:rPr lang="en-US" sz="800" dirty="0" smtClean="0"/>
            <a:t>Comment comprenons-nous le contexte juridique ?</a:t>
          </a:r>
          <a:endParaRPr lang="fr-BE" sz="800" dirty="0"/>
        </a:p>
      </dgm:t>
    </dgm:pt>
    <dgm:pt modelId="{8FB4D193-79E2-4DFC-B778-C9AA69156244}" type="parTrans" cxnId="{252ADA4A-EDC6-4EB2-A01B-70B31BBD9270}">
      <dgm:prSet/>
      <dgm:spPr/>
      <dgm:t>
        <a:bodyPr/>
        <a:lstStyle/>
        <a:p>
          <a:endParaRPr lang="de-DE"/>
        </a:p>
      </dgm:t>
    </dgm:pt>
    <dgm:pt modelId="{371A9226-9DF0-430F-BBF0-7FDFB8161AA1}" type="sibTrans" cxnId="{252ADA4A-EDC6-4EB2-A01B-70B31BBD9270}">
      <dgm:prSet/>
      <dgm:spPr/>
      <dgm:t>
        <a:bodyPr/>
        <a:lstStyle/>
        <a:p>
          <a:endParaRPr lang="de-DE"/>
        </a:p>
      </dgm:t>
    </dgm:pt>
    <dgm:pt modelId="{E6374DA8-A72D-4FB2-897A-4B2C597737BB}">
      <dgm:prSet phldrT="[Text]" custT="1">
        <dgm:style>
          <a:lnRef idx="2">
            <a:schemeClr val="accent1"/>
          </a:lnRef>
          <a:fillRef idx="1">
            <a:schemeClr val="lt1"/>
          </a:fillRef>
          <a:effectRef idx="0">
            <a:schemeClr val="accent1"/>
          </a:effectRef>
          <a:fontRef idx="minor">
            <a:schemeClr val="dk1"/>
          </a:fontRef>
        </dgm:style>
      </dgm:prSet>
      <dgm:spPr/>
      <dgm:t>
        <a:bodyPr/>
        <a:lstStyle/>
        <a:p>
          <a:pPr algn="ctr"/>
          <a:r>
            <a:rPr lang="de-DE" sz="1400" b="1" dirty="0" smtClean="0"/>
            <a:t>Juridique</a:t>
          </a:r>
          <a:endParaRPr lang="fr-BE" sz="1400" b="1" dirty="0"/>
        </a:p>
      </dgm:t>
    </dgm:pt>
    <dgm:pt modelId="{7D470646-46CB-4009-B87A-A3CCB4A6855D}" type="parTrans" cxnId="{8309F81E-AE2F-4FDC-A2A2-2E98017133B7}">
      <dgm:prSet/>
      <dgm:spPr/>
      <dgm:t>
        <a:bodyPr/>
        <a:lstStyle/>
        <a:p>
          <a:endParaRPr lang="de-DE"/>
        </a:p>
      </dgm:t>
    </dgm:pt>
    <dgm:pt modelId="{11D8A1FD-A898-4408-9ABA-1299414DD591}" type="sibTrans" cxnId="{8309F81E-AE2F-4FDC-A2A2-2E98017133B7}">
      <dgm:prSet/>
      <dgm:spPr/>
      <dgm:t>
        <a:bodyPr/>
        <a:lstStyle/>
        <a:p>
          <a:endParaRPr lang="de-DE"/>
        </a:p>
      </dgm:t>
    </dgm:pt>
    <dgm:pt modelId="{7770A9C3-5D4F-4E01-95DE-C5681C216DB9}">
      <dgm:prSet custT="1"/>
      <dgm:spPr/>
      <dgm:t>
        <a:bodyPr/>
        <a:lstStyle/>
        <a:p>
          <a:r>
            <a:rPr lang="en-US" sz="800" dirty="0" smtClean="0"/>
            <a:t>Comment gérons-nous les incertitudes ?</a:t>
          </a:r>
          <a:endParaRPr lang="fr-BE" sz="800" dirty="0"/>
        </a:p>
      </dgm:t>
    </dgm:pt>
    <dgm:pt modelId="{CE8A39B8-F39F-406A-85EC-8DD0ADF8CF07}" type="parTrans" cxnId="{D600CA6F-F281-4794-9630-CB9FF26BDF4B}">
      <dgm:prSet/>
      <dgm:spPr/>
      <dgm:t>
        <a:bodyPr/>
        <a:lstStyle/>
        <a:p>
          <a:endParaRPr lang="de-DE"/>
        </a:p>
      </dgm:t>
    </dgm:pt>
    <dgm:pt modelId="{3C34C008-E8BB-426A-BFFF-517F184BAC85}" type="sibTrans" cxnId="{D600CA6F-F281-4794-9630-CB9FF26BDF4B}">
      <dgm:prSet/>
      <dgm:spPr/>
      <dgm:t>
        <a:bodyPr/>
        <a:lstStyle/>
        <a:p>
          <a:endParaRPr lang="de-DE"/>
        </a:p>
      </dgm:t>
    </dgm:pt>
    <dgm:pt modelId="{FDAD34FA-40B0-4F06-A5F0-356E487EC280}">
      <dgm:prSet custT="1"/>
      <dgm:spPr/>
      <dgm:t>
        <a:bodyPr/>
        <a:lstStyle/>
        <a:p>
          <a:r>
            <a:rPr lang="en-US" sz="800" dirty="0" smtClean="0"/>
            <a:t>Comment interagissons-nous avec les utilisateurs non techniques ?</a:t>
          </a:r>
          <a:endParaRPr lang="fr-BE" sz="800" dirty="0"/>
        </a:p>
      </dgm:t>
    </dgm:pt>
    <dgm:pt modelId="{4B8FA237-65E4-4F1A-B2DF-CE35D3B3686B}" type="parTrans" cxnId="{762E9799-860B-48EB-A690-0EC9FDC5A904}">
      <dgm:prSet/>
      <dgm:spPr/>
      <dgm:t>
        <a:bodyPr/>
        <a:lstStyle/>
        <a:p>
          <a:endParaRPr lang="de-DE"/>
        </a:p>
      </dgm:t>
    </dgm:pt>
    <dgm:pt modelId="{F81AFD63-6C75-4CB8-89C5-3EB2AE66F282}" type="sibTrans" cxnId="{762E9799-860B-48EB-A690-0EC9FDC5A904}">
      <dgm:prSet/>
      <dgm:spPr/>
      <dgm:t>
        <a:bodyPr/>
        <a:lstStyle/>
        <a:p>
          <a:endParaRPr lang="de-DE"/>
        </a:p>
      </dgm:t>
    </dgm:pt>
    <dgm:pt modelId="{97E5C140-D38B-4CB2-978F-6CB0B881664A}">
      <dgm:prSet custT="1"/>
      <dgm:spPr/>
      <dgm:t>
        <a:bodyPr/>
        <a:lstStyle/>
        <a:p>
          <a:r>
            <a:rPr lang="en-US" sz="800" dirty="0" smtClean="0"/>
            <a:t>Comment intégrons-nous les nouveaux savoirs externes ?</a:t>
          </a:r>
          <a:endParaRPr lang="fr-BE" sz="800" dirty="0"/>
        </a:p>
      </dgm:t>
    </dgm:pt>
    <dgm:pt modelId="{32380F46-5F5B-4D9F-B58D-349D1C554919}" type="parTrans" cxnId="{F6828E39-9869-4D83-8804-3A93B40DE954}">
      <dgm:prSet/>
      <dgm:spPr/>
      <dgm:t>
        <a:bodyPr/>
        <a:lstStyle/>
        <a:p>
          <a:endParaRPr lang="de-DE"/>
        </a:p>
      </dgm:t>
    </dgm:pt>
    <dgm:pt modelId="{01EBA0F7-21EB-4E94-A339-AF0BB8611A34}" type="sibTrans" cxnId="{F6828E39-9869-4D83-8804-3A93B40DE954}">
      <dgm:prSet/>
      <dgm:spPr/>
      <dgm:t>
        <a:bodyPr/>
        <a:lstStyle/>
        <a:p>
          <a:endParaRPr lang="de-DE"/>
        </a:p>
      </dgm:t>
    </dgm:pt>
    <dgm:pt modelId="{0E3D2DF3-8918-44FC-A052-6DE3297E6658}">
      <dgm:prSet custT="1"/>
      <dgm:spPr/>
      <dgm:t>
        <a:bodyPr/>
        <a:lstStyle/>
        <a:p>
          <a:r>
            <a:rPr lang="en-US" sz="800" dirty="0" smtClean="0"/>
            <a:t>Comment comprenons-nous l'environnement social ? </a:t>
          </a:r>
          <a:endParaRPr lang="fr-BE" sz="800" dirty="0"/>
        </a:p>
      </dgm:t>
    </dgm:pt>
    <dgm:pt modelId="{B1BB613E-2065-4C46-B46D-A229E206070C}" type="parTrans" cxnId="{BD2F9140-9203-4F9A-8779-9720CE303F0E}">
      <dgm:prSet/>
      <dgm:spPr/>
      <dgm:t>
        <a:bodyPr/>
        <a:lstStyle/>
        <a:p>
          <a:endParaRPr lang="de-DE"/>
        </a:p>
      </dgm:t>
    </dgm:pt>
    <dgm:pt modelId="{A3E7C484-CF0F-4164-8BAA-D61D806C5E3A}" type="sibTrans" cxnId="{BD2F9140-9203-4F9A-8779-9720CE303F0E}">
      <dgm:prSet/>
      <dgm:spPr/>
      <dgm:t>
        <a:bodyPr/>
        <a:lstStyle/>
        <a:p>
          <a:endParaRPr lang="de-DE"/>
        </a:p>
      </dgm:t>
    </dgm:pt>
    <dgm:pt modelId="{5F9A64C0-144E-4BEE-9029-C2EE8F93A6B8}">
      <dgm:prSet custT="1"/>
      <dgm:spPr/>
      <dgm:t>
        <a:bodyPr/>
        <a:lstStyle/>
        <a:p>
          <a:r>
            <a:rPr lang="en-US" sz="800" dirty="0" smtClean="0"/>
            <a:t>Comment gérons-nous les questions liées à l'émotionnel ?</a:t>
          </a:r>
          <a:endParaRPr lang="fr-BE" sz="800" dirty="0"/>
        </a:p>
      </dgm:t>
    </dgm:pt>
    <dgm:pt modelId="{8FF8A288-B9CD-4D5D-9F6D-BA9075818537}" type="parTrans" cxnId="{6C9066DB-FA6C-40EB-A279-9A074779E529}">
      <dgm:prSet/>
      <dgm:spPr/>
      <dgm:t>
        <a:bodyPr/>
        <a:lstStyle/>
        <a:p>
          <a:endParaRPr lang="de-DE"/>
        </a:p>
      </dgm:t>
    </dgm:pt>
    <dgm:pt modelId="{BC11FD57-66D2-4402-B5E7-BA66D8708953}" type="sibTrans" cxnId="{6C9066DB-FA6C-40EB-A279-9A074779E529}">
      <dgm:prSet/>
      <dgm:spPr/>
      <dgm:t>
        <a:bodyPr/>
        <a:lstStyle/>
        <a:p>
          <a:endParaRPr lang="de-DE"/>
        </a:p>
      </dgm:t>
    </dgm:pt>
    <dgm:pt modelId="{330FC9B8-3F85-48EE-BAF9-8209E8016D95}">
      <dgm:prSet custT="1"/>
      <dgm:spPr/>
      <dgm:t>
        <a:bodyPr/>
        <a:lstStyle/>
        <a:p>
          <a:r>
            <a:rPr lang="en-US" sz="800" dirty="0" smtClean="0"/>
            <a:t>Comment instaurons-nous la confiance et la communication face aux partisans et aux détracteurs ?</a:t>
          </a:r>
          <a:endParaRPr lang="fr-BE" sz="800" dirty="0"/>
        </a:p>
      </dgm:t>
    </dgm:pt>
    <dgm:pt modelId="{A82B3964-CBDE-4003-B92D-F122BF2EB127}" type="parTrans" cxnId="{925112B4-B279-4815-977A-F3D80CC69FA3}">
      <dgm:prSet/>
      <dgm:spPr/>
      <dgm:t>
        <a:bodyPr/>
        <a:lstStyle/>
        <a:p>
          <a:endParaRPr lang="de-DE"/>
        </a:p>
      </dgm:t>
    </dgm:pt>
    <dgm:pt modelId="{88FF5F61-0640-48DB-A50A-31BDE2B2B90B}" type="sibTrans" cxnId="{925112B4-B279-4815-977A-F3D80CC69FA3}">
      <dgm:prSet/>
      <dgm:spPr/>
      <dgm:t>
        <a:bodyPr/>
        <a:lstStyle/>
        <a:p>
          <a:endParaRPr lang="de-DE"/>
        </a:p>
      </dgm:t>
    </dgm:pt>
    <dgm:pt modelId="{63DC8A1E-D386-47E4-BEC2-11881526F396}">
      <dgm:prSet custT="1"/>
      <dgm:spPr/>
      <dgm:t>
        <a:bodyPr/>
        <a:lstStyle/>
        <a:p>
          <a:r>
            <a:rPr lang="en-US" sz="800" dirty="0" smtClean="0"/>
            <a:t>Comment gérons-nous les médias partisans et détracteurs ?</a:t>
          </a:r>
          <a:endParaRPr lang="fr-BE" sz="800" dirty="0"/>
        </a:p>
      </dgm:t>
    </dgm:pt>
    <dgm:pt modelId="{D74F68E5-0639-4316-BB2F-5F4FEF0F15E4}" type="parTrans" cxnId="{18EE7A38-E5B9-4B70-9E9D-92A10A3D792A}">
      <dgm:prSet/>
      <dgm:spPr/>
      <dgm:t>
        <a:bodyPr/>
        <a:lstStyle/>
        <a:p>
          <a:endParaRPr lang="de-DE"/>
        </a:p>
      </dgm:t>
    </dgm:pt>
    <dgm:pt modelId="{33E2CBDF-8D79-455A-8240-DB2EEAE84808}" type="sibTrans" cxnId="{18EE7A38-E5B9-4B70-9E9D-92A10A3D792A}">
      <dgm:prSet/>
      <dgm:spPr/>
      <dgm:t>
        <a:bodyPr/>
        <a:lstStyle/>
        <a:p>
          <a:endParaRPr lang="de-DE"/>
        </a:p>
      </dgm:t>
    </dgm:pt>
    <dgm:pt modelId="{3B4A73B2-C227-45DD-B82A-364355C7B67E}">
      <dgm:prSet custT="1"/>
      <dgm:spPr/>
      <dgm:t>
        <a:bodyPr/>
        <a:lstStyle/>
        <a:p>
          <a:r>
            <a:rPr lang="en-US" sz="800" dirty="0" smtClean="0"/>
            <a:t>Comment gérons-nous les réseaux sociaux ?</a:t>
          </a:r>
          <a:endParaRPr lang="fr-BE" sz="800" dirty="0"/>
        </a:p>
      </dgm:t>
    </dgm:pt>
    <dgm:pt modelId="{451F5C75-2CAB-4AEA-8B84-25B77F4039A5}" type="parTrans" cxnId="{C8E3658A-A8CD-4FB3-8163-6AD7E4B548A1}">
      <dgm:prSet/>
      <dgm:spPr/>
      <dgm:t>
        <a:bodyPr/>
        <a:lstStyle/>
        <a:p>
          <a:endParaRPr lang="de-DE"/>
        </a:p>
      </dgm:t>
    </dgm:pt>
    <dgm:pt modelId="{8DFA1E68-972E-40C5-9B41-691247BE90BB}" type="sibTrans" cxnId="{C8E3658A-A8CD-4FB3-8163-6AD7E4B548A1}">
      <dgm:prSet/>
      <dgm:spPr/>
      <dgm:t>
        <a:bodyPr/>
        <a:lstStyle/>
        <a:p>
          <a:endParaRPr lang="de-DE"/>
        </a:p>
      </dgm:t>
    </dgm:pt>
    <dgm:pt modelId="{413DA149-50DD-4CC5-B98F-F60F9A4D1331}">
      <dgm:prSet custT="1"/>
      <dgm:spPr/>
      <dgm:t>
        <a:bodyPr/>
        <a:lstStyle/>
        <a:p>
          <a:r>
            <a:rPr lang="en-US" sz="800" dirty="0" smtClean="0"/>
            <a:t>Comment planifions-nous et organisons-nous les processus de participation ?</a:t>
          </a:r>
          <a:endParaRPr lang="fr-BE" sz="800" dirty="0"/>
        </a:p>
      </dgm:t>
    </dgm:pt>
    <dgm:pt modelId="{0698987E-C30D-4159-AAA8-68262EE593EC}" type="parTrans" cxnId="{AE7B20A4-17F6-4ED2-BA7C-114BB5509B37}">
      <dgm:prSet/>
      <dgm:spPr/>
      <dgm:t>
        <a:bodyPr/>
        <a:lstStyle/>
        <a:p>
          <a:endParaRPr lang="de-DE"/>
        </a:p>
      </dgm:t>
    </dgm:pt>
    <dgm:pt modelId="{E8C048B3-E102-4E22-BC3E-631F080B1D91}" type="sibTrans" cxnId="{AE7B20A4-17F6-4ED2-BA7C-114BB5509B37}">
      <dgm:prSet/>
      <dgm:spPr/>
      <dgm:t>
        <a:bodyPr/>
        <a:lstStyle/>
        <a:p>
          <a:endParaRPr lang="de-DE"/>
        </a:p>
      </dgm:t>
    </dgm:pt>
    <dgm:pt modelId="{690A8946-D7C5-4341-9E12-1FD37CD78F17}">
      <dgm:prSet custT="1"/>
      <dgm:spPr/>
      <dgm:t>
        <a:bodyPr/>
        <a:lstStyle/>
        <a:p>
          <a:r>
            <a:rPr lang="en-US" sz="800" dirty="0" smtClean="0"/>
            <a:t>Comment épaulons-nous les cadres techniques ?</a:t>
          </a:r>
          <a:endParaRPr lang="fr-BE" sz="800" dirty="0"/>
        </a:p>
      </dgm:t>
    </dgm:pt>
    <dgm:pt modelId="{8BD35C84-9688-419E-8A1E-D492AD60F5DB}" type="parTrans" cxnId="{787904AC-DE06-4656-BC25-A4E762A551DC}">
      <dgm:prSet/>
      <dgm:spPr/>
      <dgm:t>
        <a:bodyPr/>
        <a:lstStyle/>
        <a:p>
          <a:endParaRPr lang="de-DE"/>
        </a:p>
      </dgm:t>
    </dgm:pt>
    <dgm:pt modelId="{5A788694-41DD-413A-8114-7C5D20763F25}" type="sibTrans" cxnId="{787904AC-DE06-4656-BC25-A4E762A551DC}">
      <dgm:prSet/>
      <dgm:spPr/>
      <dgm:t>
        <a:bodyPr/>
        <a:lstStyle/>
        <a:p>
          <a:endParaRPr lang="de-DE"/>
        </a:p>
      </dgm:t>
    </dgm:pt>
    <dgm:pt modelId="{F8F7E2E4-6771-4A65-9CC7-D668D2BEC4DE}">
      <dgm:prSet custT="1"/>
      <dgm:spPr/>
      <dgm:t>
        <a:bodyPr/>
        <a:lstStyle/>
        <a:p>
          <a:r>
            <a:rPr lang="en-US" sz="800" dirty="0" smtClean="0"/>
            <a:t>Comment coopérons-nous avec les pouvoirs publics ?</a:t>
          </a:r>
          <a:endParaRPr lang="fr-BE" sz="800" dirty="0"/>
        </a:p>
      </dgm:t>
    </dgm:pt>
    <dgm:pt modelId="{3052FA72-BD5C-440B-A680-03682ABB9DD8}" type="parTrans" cxnId="{AA151C3D-CAB9-4A27-AF24-3B031BD37970}">
      <dgm:prSet/>
      <dgm:spPr/>
      <dgm:t>
        <a:bodyPr/>
        <a:lstStyle/>
        <a:p>
          <a:endParaRPr lang="de-DE"/>
        </a:p>
      </dgm:t>
    </dgm:pt>
    <dgm:pt modelId="{53253878-B342-48AA-93C3-387BB3EDA1C1}" type="sibTrans" cxnId="{AA151C3D-CAB9-4A27-AF24-3B031BD37970}">
      <dgm:prSet/>
      <dgm:spPr/>
      <dgm:t>
        <a:bodyPr/>
        <a:lstStyle/>
        <a:p>
          <a:endParaRPr lang="de-DE"/>
        </a:p>
      </dgm:t>
    </dgm:pt>
    <dgm:pt modelId="{46676E0A-FD78-486C-8FF4-449420638BB0}">
      <dgm:prSet custT="1"/>
      <dgm:spPr/>
      <dgm:t>
        <a:bodyPr/>
        <a:lstStyle/>
        <a:p>
          <a:r>
            <a:rPr lang="en-US" sz="800" dirty="0" smtClean="0"/>
            <a:t>Comment gérons-nous le public (auditions, etc.) ?</a:t>
          </a:r>
          <a:endParaRPr lang="fr-BE" sz="800" dirty="0"/>
        </a:p>
      </dgm:t>
    </dgm:pt>
    <dgm:pt modelId="{5BF36725-06AD-4BFF-8F5C-C5B7B827E385}" type="parTrans" cxnId="{EE76856C-617A-4453-A094-04D3E1ABDF4D}">
      <dgm:prSet/>
      <dgm:spPr/>
      <dgm:t>
        <a:bodyPr/>
        <a:lstStyle/>
        <a:p>
          <a:endParaRPr lang="de-DE"/>
        </a:p>
      </dgm:t>
    </dgm:pt>
    <dgm:pt modelId="{F2059EFC-67BD-4189-BFB8-999805E79896}" type="sibTrans" cxnId="{EE76856C-617A-4453-A094-04D3E1ABDF4D}">
      <dgm:prSet/>
      <dgm:spPr/>
      <dgm:t>
        <a:bodyPr/>
        <a:lstStyle/>
        <a:p>
          <a:endParaRPr lang="de-DE"/>
        </a:p>
      </dgm:t>
    </dgm:pt>
    <dgm:pt modelId="{E815CB3D-F70A-4852-9696-A736612553D0}">
      <dgm:prSet custT="1"/>
      <dgm:spPr/>
      <dgm:t>
        <a:bodyPr/>
        <a:lstStyle/>
        <a:p>
          <a:r>
            <a:rPr lang="en-US" sz="800" dirty="0" smtClean="0"/>
            <a:t>Comment fournissons-nous des conseils pour éviter les litiges ?</a:t>
          </a:r>
          <a:endParaRPr lang="fr-BE" sz="800" dirty="0"/>
        </a:p>
      </dgm:t>
    </dgm:pt>
    <dgm:pt modelId="{BF24A53B-F5F7-481B-9569-C3E3264A9B26}" type="parTrans" cxnId="{4EF50F57-8C10-43CC-BBA8-CB98B14F9455}">
      <dgm:prSet/>
      <dgm:spPr/>
      <dgm:t>
        <a:bodyPr/>
        <a:lstStyle/>
        <a:p>
          <a:endParaRPr lang="de-DE"/>
        </a:p>
      </dgm:t>
    </dgm:pt>
    <dgm:pt modelId="{1D9C74AC-9949-48FD-B1CB-05D934856D0C}" type="sibTrans" cxnId="{4EF50F57-8C10-43CC-BBA8-CB98B14F9455}">
      <dgm:prSet/>
      <dgm:spPr/>
      <dgm:t>
        <a:bodyPr/>
        <a:lstStyle/>
        <a:p>
          <a:endParaRPr lang="de-DE"/>
        </a:p>
      </dgm:t>
    </dgm:pt>
    <dgm:pt modelId="{40B4DCC7-1DCE-44C9-A704-14DEBCC3EC59}">
      <dgm:prSet custT="1"/>
      <dgm:spPr/>
      <dgm:t>
        <a:bodyPr/>
        <a:lstStyle/>
        <a:p>
          <a:r>
            <a:rPr lang="en-US" sz="800" dirty="0" smtClean="0"/>
            <a:t>À quel point sommes-nous capables de trouver une alternative à un litige ?</a:t>
          </a:r>
          <a:endParaRPr lang="fr-BE" sz="800" dirty="0"/>
        </a:p>
      </dgm:t>
    </dgm:pt>
    <dgm:pt modelId="{FE5A3F43-08AA-4B80-B18B-62A5820CC3A3}" type="parTrans" cxnId="{98771104-E1E5-4371-A3A3-261870CEB79F}">
      <dgm:prSet/>
      <dgm:spPr/>
      <dgm:t>
        <a:bodyPr/>
        <a:lstStyle/>
        <a:p>
          <a:endParaRPr lang="de-DE"/>
        </a:p>
      </dgm:t>
    </dgm:pt>
    <dgm:pt modelId="{9B4A112E-DDB0-4C0D-BC8C-519F3A893DE5}" type="sibTrans" cxnId="{98771104-E1E5-4371-A3A3-261870CEB79F}">
      <dgm:prSet/>
      <dgm:spPr/>
      <dgm:t>
        <a:bodyPr/>
        <a:lstStyle/>
        <a:p>
          <a:endParaRPr lang="de-DE"/>
        </a:p>
      </dgm:t>
    </dgm:pt>
    <dgm:pt modelId="{55D0AB9E-4400-494E-9F94-2EFA5234D22C}">
      <dgm:prSet custT="1"/>
      <dgm:spPr/>
      <dgm:t>
        <a:bodyPr/>
        <a:lstStyle/>
        <a:p>
          <a:r>
            <a:rPr lang="en-US" sz="800" dirty="0" smtClean="0"/>
            <a:t>Comment participons-nous et gérons-nous les conflits ?</a:t>
          </a:r>
          <a:endParaRPr lang="fr-BE" sz="800" dirty="0"/>
        </a:p>
      </dgm:t>
    </dgm:pt>
    <dgm:pt modelId="{E01E780E-4ED3-4FF1-AE4D-4A1B41D1C886}" type="parTrans" cxnId="{24B76CE3-D9C0-4452-8095-6A973DA9E881}">
      <dgm:prSet/>
      <dgm:spPr/>
      <dgm:t>
        <a:bodyPr/>
        <a:lstStyle/>
        <a:p>
          <a:endParaRPr lang="de-DE"/>
        </a:p>
      </dgm:t>
    </dgm:pt>
    <dgm:pt modelId="{084D88EB-C9D1-479D-A04F-B0389F73CAD4}" type="sibTrans" cxnId="{24B76CE3-D9C0-4452-8095-6A973DA9E881}">
      <dgm:prSet/>
      <dgm:spPr/>
      <dgm:t>
        <a:bodyPr/>
        <a:lstStyle/>
        <a:p>
          <a:endParaRPr lang="de-DE"/>
        </a:p>
      </dgm:t>
    </dgm:pt>
    <dgm:pt modelId="{C8692BC0-EF33-4191-AF7B-0D249823CB7C}">
      <dgm:prSet custT="1">
        <dgm:style>
          <a:lnRef idx="2">
            <a:schemeClr val="accent1"/>
          </a:lnRef>
          <a:fillRef idx="1">
            <a:schemeClr val="lt1"/>
          </a:fillRef>
          <a:effectRef idx="0">
            <a:schemeClr val="accent1"/>
          </a:effectRef>
          <a:fontRef idx="minor">
            <a:schemeClr val="dk1"/>
          </a:fontRef>
        </dgm:style>
      </dgm:prSet>
      <dgm:spPr/>
      <dgm:t>
        <a:bodyPr/>
        <a:lstStyle/>
        <a:p>
          <a:pPr algn="ctr"/>
          <a:r>
            <a:rPr lang="de-DE" sz="1200" b="1" dirty="0" smtClean="0"/>
            <a:t>Financement et contrôle</a:t>
          </a:r>
          <a:endParaRPr lang="fr-BE" sz="1200" b="1" dirty="0"/>
        </a:p>
      </dgm:t>
    </dgm:pt>
    <dgm:pt modelId="{3078B27B-5122-4AD3-ACA5-659735C84DE5}" type="parTrans" cxnId="{11D0D636-3F1D-4FC6-9D18-A0F602410B51}">
      <dgm:prSet/>
      <dgm:spPr/>
      <dgm:t>
        <a:bodyPr/>
        <a:lstStyle/>
        <a:p>
          <a:endParaRPr lang="de-DE"/>
        </a:p>
      </dgm:t>
    </dgm:pt>
    <dgm:pt modelId="{86F7163A-1651-4F73-A31E-F90DDA0A4046}" type="sibTrans" cxnId="{11D0D636-3F1D-4FC6-9D18-A0F602410B51}">
      <dgm:prSet/>
      <dgm:spPr/>
      <dgm:t>
        <a:bodyPr/>
        <a:lstStyle/>
        <a:p>
          <a:endParaRPr lang="de-DE"/>
        </a:p>
      </dgm:t>
    </dgm:pt>
    <dgm:pt modelId="{1EF50729-CA4E-4C30-9EFB-F19715F677D9}">
      <dgm:prSet custT="1"/>
      <dgm:spPr/>
      <dgm:t>
        <a:bodyPr/>
        <a:lstStyle/>
        <a:p>
          <a:r>
            <a:rPr lang="en-US" sz="800" dirty="0" smtClean="0"/>
            <a:t>Comment estimons-nous les couts de mise en œuvre du projet ?</a:t>
          </a:r>
          <a:endParaRPr lang="fr-BE" sz="800" dirty="0"/>
        </a:p>
      </dgm:t>
    </dgm:pt>
    <dgm:pt modelId="{54AF4258-D485-4649-A394-6B412980CAF9}" type="parTrans" cxnId="{BCEDE5FE-A4B7-4B96-911A-A94C7D8FD936}">
      <dgm:prSet/>
      <dgm:spPr/>
      <dgm:t>
        <a:bodyPr/>
        <a:lstStyle/>
        <a:p>
          <a:endParaRPr lang="de-DE"/>
        </a:p>
      </dgm:t>
    </dgm:pt>
    <dgm:pt modelId="{31AC3B09-48B4-4CC1-929C-E3DD04734774}" type="sibTrans" cxnId="{BCEDE5FE-A4B7-4B96-911A-A94C7D8FD936}">
      <dgm:prSet/>
      <dgm:spPr/>
      <dgm:t>
        <a:bodyPr/>
        <a:lstStyle/>
        <a:p>
          <a:endParaRPr lang="de-DE"/>
        </a:p>
      </dgm:t>
    </dgm:pt>
    <dgm:pt modelId="{4154BCE9-EFFA-4C79-935E-B57B9B7C5046}">
      <dgm:prSet custT="1"/>
      <dgm:spPr/>
      <dgm:t>
        <a:bodyPr/>
        <a:lstStyle/>
        <a:p>
          <a:r>
            <a:rPr lang="en-US" sz="800" dirty="0" smtClean="0"/>
            <a:t>Comment comparons-nous des projets similaires et leurs inducteurs de cout ?</a:t>
          </a:r>
          <a:endParaRPr lang="fr-BE" sz="800" dirty="0"/>
        </a:p>
      </dgm:t>
    </dgm:pt>
    <dgm:pt modelId="{738C3389-8E79-4FDB-9E13-F18849C016E8}" type="parTrans" cxnId="{688FDF3B-D0CA-46F0-B750-5F3F0F4705AF}">
      <dgm:prSet/>
      <dgm:spPr/>
      <dgm:t>
        <a:bodyPr/>
        <a:lstStyle/>
        <a:p>
          <a:endParaRPr lang="de-DE"/>
        </a:p>
      </dgm:t>
    </dgm:pt>
    <dgm:pt modelId="{7384E442-D32F-402A-A546-D838EC3562CF}" type="sibTrans" cxnId="{688FDF3B-D0CA-46F0-B750-5F3F0F4705AF}">
      <dgm:prSet/>
      <dgm:spPr/>
      <dgm:t>
        <a:bodyPr/>
        <a:lstStyle/>
        <a:p>
          <a:endParaRPr lang="de-DE"/>
        </a:p>
      </dgm:t>
    </dgm:pt>
    <dgm:pt modelId="{F8594A22-949B-41B5-80FC-54FF23D80BBA}">
      <dgm:prSet custT="1"/>
      <dgm:spPr/>
      <dgm:t>
        <a:bodyPr/>
        <a:lstStyle/>
        <a:p>
          <a:r>
            <a:rPr lang="en-US" sz="800" dirty="0" smtClean="0"/>
            <a:t>Comment identifions-nous les risques de cout associés aux problèmes d'acceptation ?</a:t>
          </a:r>
          <a:endParaRPr lang="fr-BE" sz="800" dirty="0"/>
        </a:p>
      </dgm:t>
    </dgm:pt>
    <dgm:pt modelId="{C9AC7EF4-79E4-4DD0-BBCE-79FAADDB6D76}" type="parTrans" cxnId="{58EA6620-8004-4EE1-B81C-A2EC39470AC1}">
      <dgm:prSet/>
      <dgm:spPr/>
      <dgm:t>
        <a:bodyPr/>
        <a:lstStyle/>
        <a:p>
          <a:endParaRPr lang="de-DE"/>
        </a:p>
      </dgm:t>
    </dgm:pt>
    <dgm:pt modelId="{4EABE472-38FE-4B07-85F3-6AC66077718B}" type="sibTrans" cxnId="{58EA6620-8004-4EE1-B81C-A2EC39470AC1}">
      <dgm:prSet/>
      <dgm:spPr/>
      <dgm:t>
        <a:bodyPr/>
        <a:lstStyle/>
        <a:p>
          <a:endParaRPr lang="de-DE"/>
        </a:p>
      </dgm:t>
    </dgm:pt>
    <dgm:pt modelId="{CAD0B080-4B19-49EC-A6B7-7EDAB1AC2DAA}">
      <dgm:prSet custT="1"/>
      <dgm:spPr/>
      <dgm:t>
        <a:bodyPr/>
        <a:lstStyle/>
        <a:p>
          <a:r>
            <a:rPr lang="en-US" sz="800" dirty="0" smtClean="0"/>
            <a:t>Comment simulons-nous les couts associés aux analyses de risque ?</a:t>
          </a:r>
          <a:endParaRPr lang="fr-BE" sz="800" dirty="0"/>
        </a:p>
      </dgm:t>
    </dgm:pt>
    <dgm:pt modelId="{4B2929E4-0ECF-4A18-8611-2A7987C412A0}" type="parTrans" cxnId="{38F4C86E-7E2A-4002-A1BF-13814177F2BE}">
      <dgm:prSet/>
      <dgm:spPr/>
      <dgm:t>
        <a:bodyPr/>
        <a:lstStyle/>
        <a:p>
          <a:endParaRPr lang="de-DE"/>
        </a:p>
      </dgm:t>
    </dgm:pt>
    <dgm:pt modelId="{3F75CC97-0E4C-4D63-82F9-2B16BE179E28}" type="sibTrans" cxnId="{38F4C86E-7E2A-4002-A1BF-13814177F2BE}">
      <dgm:prSet/>
      <dgm:spPr/>
      <dgm:t>
        <a:bodyPr/>
        <a:lstStyle/>
        <a:p>
          <a:endParaRPr lang="de-DE"/>
        </a:p>
      </dgm:t>
    </dgm:pt>
    <dgm:pt modelId="{375ABF2C-39E8-4E38-BC68-5261F27887ED}">
      <dgm:prSet custT="1"/>
      <dgm:spPr/>
      <dgm:t>
        <a:bodyPr/>
        <a:lstStyle/>
        <a:p>
          <a:r>
            <a:rPr lang="en-US" sz="800" dirty="0" smtClean="0"/>
            <a:t>Comment formulons-nous des conseils aux pouvoirs exécutifs au sujet de solutions alternatives et de leurs couts ?</a:t>
          </a:r>
          <a:endParaRPr lang="fr-BE" sz="800" dirty="0"/>
        </a:p>
      </dgm:t>
    </dgm:pt>
    <dgm:pt modelId="{D8250EA9-308D-4D6E-84E2-C7A075B0CA12}" type="parTrans" cxnId="{14FA0EE7-E3EF-4FCE-ADAD-8365A38B6E96}">
      <dgm:prSet/>
      <dgm:spPr/>
      <dgm:t>
        <a:bodyPr/>
        <a:lstStyle/>
        <a:p>
          <a:endParaRPr lang="de-DE"/>
        </a:p>
      </dgm:t>
    </dgm:pt>
    <dgm:pt modelId="{2C2AAB39-500D-4DB4-B5A4-2721F3A2F843}" type="sibTrans" cxnId="{14FA0EE7-E3EF-4FCE-ADAD-8365A38B6E96}">
      <dgm:prSet/>
      <dgm:spPr/>
      <dgm:t>
        <a:bodyPr/>
        <a:lstStyle/>
        <a:p>
          <a:endParaRPr lang="de-DE"/>
        </a:p>
      </dgm:t>
    </dgm:pt>
    <dgm:pt modelId="{DD03DAB1-B4A5-4719-A1D0-6B6CA5DAF898}">
      <dgm:prSet custT="1"/>
      <dgm:spPr/>
      <dgm:t>
        <a:bodyPr/>
        <a:lstStyle/>
        <a:p>
          <a:r>
            <a:rPr lang="en-US" sz="800" dirty="0" smtClean="0"/>
            <a:t>Comment évaluons-nous les performances des campagnes ?</a:t>
          </a:r>
          <a:endParaRPr lang="fr-BE" sz="800" dirty="0"/>
        </a:p>
      </dgm:t>
    </dgm:pt>
    <dgm:pt modelId="{6CF390D1-0BD3-487E-9D6F-8A0E034FCAA3}" type="parTrans" cxnId="{607EA3FA-D2C6-4E06-A1C9-EB82BA27CB2A}">
      <dgm:prSet/>
      <dgm:spPr/>
      <dgm:t>
        <a:bodyPr/>
        <a:lstStyle/>
        <a:p>
          <a:endParaRPr lang="de-DE"/>
        </a:p>
      </dgm:t>
    </dgm:pt>
    <dgm:pt modelId="{11E03BB1-9EE2-4087-9CB5-B9CB4A3E8730}" type="sibTrans" cxnId="{607EA3FA-D2C6-4E06-A1C9-EB82BA27CB2A}">
      <dgm:prSet/>
      <dgm:spPr/>
      <dgm:t>
        <a:bodyPr/>
        <a:lstStyle/>
        <a:p>
          <a:endParaRPr lang="de-DE"/>
        </a:p>
      </dgm:t>
    </dgm:pt>
    <dgm:pt modelId="{E5B62040-EA78-4D98-8427-95DB38674460}">
      <dgm:prSet custT="1"/>
      <dgm:spPr/>
      <dgm:t>
        <a:bodyPr/>
        <a:lstStyle/>
        <a:p>
          <a:r>
            <a:rPr lang="nl-BE" sz="800" dirty="0" smtClean="0"/>
            <a:t>Comment mettons-nous en évidence les avantages de l'éolien ?</a:t>
          </a:r>
          <a:endParaRPr lang="fr-BE" sz="800" dirty="0"/>
        </a:p>
      </dgm:t>
    </dgm:pt>
    <dgm:pt modelId="{11C7C432-24CC-4330-AFF8-D84AF6357161}" type="parTrans" cxnId="{A403F99A-71EC-4A45-A624-480AFD753B06}">
      <dgm:prSet/>
      <dgm:spPr/>
      <dgm:t>
        <a:bodyPr/>
        <a:lstStyle/>
        <a:p>
          <a:endParaRPr lang="de-DE"/>
        </a:p>
      </dgm:t>
    </dgm:pt>
    <dgm:pt modelId="{F7610145-F071-4ADB-BBC0-1B42CEDBBAA4}" type="sibTrans" cxnId="{A403F99A-71EC-4A45-A624-480AFD753B06}">
      <dgm:prSet/>
      <dgm:spPr/>
      <dgm:t>
        <a:bodyPr/>
        <a:lstStyle/>
        <a:p>
          <a:endParaRPr lang="de-DE"/>
        </a:p>
      </dgm:t>
    </dgm:pt>
    <dgm:pt modelId="{0DEAF614-D087-466A-B9D6-1D3C3FFFCC4C}" type="pres">
      <dgm:prSet presAssocID="{8BF24A4A-FCF2-43B0-B79C-F1DB58C31F83}" presName="layout" presStyleCnt="0">
        <dgm:presLayoutVars>
          <dgm:chMax/>
          <dgm:chPref/>
          <dgm:dir/>
          <dgm:resizeHandles/>
        </dgm:presLayoutVars>
      </dgm:prSet>
      <dgm:spPr/>
      <dgm:t>
        <a:bodyPr/>
        <a:lstStyle/>
        <a:p>
          <a:endParaRPr lang="de-DE"/>
        </a:p>
      </dgm:t>
    </dgm:pt>
    <dgm:pt modelId="{1521B88B-DB2F-4B60-9888-0FDF2F7AA71B}" type="pres">
      <dgm:prSet presAssocID="{58AA78DE-FAF1-42C6-AD71-8DC5F9B6E17D}" presName="root" presStyleCnt="0">
        <dgm:presLayoutVars>
          <dgm:chMax/>
          <dgm:chPref/>
        </dgm:presLayoutVars>
      </dgm:prSet>
      <dgm:spPr/>
    </dgm:pt>
    <dgm:pt modelId="{6C4D4ABF-DD96-43FE-B7D8-5EBC51B52CCE}" type="pres">
      <dgm:prSet presAssocID="{58AA78DE-FAF1-42C6-AD71-8DC5F9B6E17D}" presName="rootComposite" presStyleCnt="0">
        <dgm:presLayoutVars/>
      </dgm:prSet>
      <dgm:spPr/>
    </dgm:pt>
    <dgm:pt modelId="{5F22D0EB-91F5-4EC5-854F-FD1FC9432FFA}" type="pres">
      <dgm:prSet presAssocID="{58AA78DE-FAF1-42C6-AD71-8DC5F9B6E17D}" presName="ParentAccent" presStyleLbl="alignNode1" presStyleIdx="0" presStyleCnt="4"/>
      <dgm:spPr/>
    </dgm:pt>
    <dgm:pt modelId="{A3280DE5-F224-41C4-B825-13983ED4D9DA}" type="pres">
      <dgm:prSet presAssocID="{58AA78DE-FAF1-42C6-AD71-8DC5F9B6E17D}" presName="ParentSmallAccent" presStyleLbl="fgAcc1" presStyleIdx="0" presStyleCnt="4"/>
      <dgm:spPr/>
    </dgm:pt>
    <dgm:pt modelId="{9845E707-575B-49AB-A671-93632F5150D1}" type="pres">
      <dgm:prSet presAssocID="{58AA78DE-FAF1-42C6-AD71-8DC5F9B6E17D}" presName="Parent" presStyleLbl="revTx" presStyleIdx="0" presStyleCnt="29" custScaleY="46451">
        <dgm:presLayoutVars>
          <dgm:chMax/>
          <dgm:chPref val="4"/>
          <dgm:bulletEnabled val="1"/>
        </dgm:presLayoutVars>
      </dgm:prSet>
      <dgm:spPr/>
      <dgm:t>
        <a:bodyPr/>
        <a:lstStyle/>
        <a:p>
          <a:endParaRPr lang="de-DE"/>
        </a:p>
      </dgm:t>
    </dgm:pt>
    <dgm:pt modelId="{C90A74FE-2611-4704-8409-90C6A1946759}" type="pres">
      <dgm:prSet presAssocID="{58AA78DE-FAF1-42C6-AD71-8DC5F9B6E17D}" presName="childShape" presStyleCnt="0">
        <dgm:presLayoutVars>
          <dgm:chMax val="0"/>
          <dgm:chPref val="0"/>
        </dgm:presLayoutVars>
      </dgm:prSet>
      <dgm:spPr/>
    </dgm:pt>
    <dgm:pt modelId="{C5A0ADA7-8DFD-4EE0-BE69-0D96A8F5AEDB}" type="pres">
      <dgm:prSet presAssocID="{BDCBA9EF-0FEF-48D8-8CCB-D48B2A5F37EE}" presName="childComposite" presStyleCnt="0">
        <dgm:presLayoutVars>
          <dgm:chMax val="0"/>
          <dgm:chPref val="0"/>
        </dgm:presLayoutVars>
      </dgm:prSet>
      <dgm:spPr/>
    </dgm:pt>
    <dgm:pt modelId="{13E4497E-1EB1-4B9D-ADD6-6B907950DAF0}" type="pres">
      <dgm:prSet presAssocID="{BDCBA9EF-0FEF-48D8-8CCB-D48B2A5F37EE}" presName="ChildAccent" presStyleLbl="solidFgAcc1" presStyleIdx="0" presStyleCnt="25"/>
      <dgm:spPr/>
    </dgm:pt>
    <dgm:pt modelId="{5C2A9E74-0918-4905-86DE-7F004B8224C4}" type="pres">
      <dgm:prSet presAssocID="{BDCBA9EF-0FEF-48D8-8CCB-D48B2A5F37EE}" presName="Child" presStyleLbl="revTx" presStyleIdx="1" presStyleCnt="29">
        <dgm:presLayoutVars>
          <dgm:chMax val="0"/>
          <dgm:chPref val="0"/>
          <dgm:bulletEnabled val="1"/>
        </dgm:presLayoutVars>
      </dgm:prSet>
      <dgm:spPr/>
      <dgm:t>
        <a:bodyPr/>
        <a:lstStyle/>
        <a:p>
          <a:endParaRPr lang="de-DE"/>
        </a:p>
      </dgm:t>
    </dgm:pt>
    <dgm:pt modelId="{F06AA542-F989-4A11-9310-3B49D74FDFAF}" type="pres">
      <dgm:prSet presAssocID="{7770A9C3-5D4F-4E01-95DE-C5681C216DB9}" presName="childComposite" presStyleCnt="0">
        <dgm:presLayoutVars>
          <dgm:chMax val="0"/>
          <dgm:chPref val="0"/>
        </dgm:presLayoutVars>
      </dgm:prSet>
      <dgm:spPr/>
    </dgm:pt>
    <dgm:pt modelId="{A8FAC1A3-29C2-4B1E-87AA-3C1F8278936B}" type="pres">
      <dgm:prSet presAssocID="{7770A9C3-5D4F-4E01-95DE-C5681C216DB9}" presName="ChildAccent" presStyleLbl="solidFgAcc1" presStyleIdx="1" presStyleCnt="25"/>
      <dgm:spPr/>
    </dgm:pt>
    <dgm:pt modelId="{0A788CBB-7558-4157-BB1C-A0CB0E7AD244}" type="pres">
      <dgm:prSet presAssocID="{7770A9C3-5D4F-4E01-95DE-C5681C216DB9}" presName="Child" presStyleLbl="revTx" presStyleIdx="2" presStyleCnt="29">
        <dgm:presLayoutVars>
          <dgm:chMax val="0"/>
          <dgm:chPref val="0"/>
          <dgm:bulletEnabled val="1"/>
        </dgm:presLayoutVars>
      </dgm:prSet>
      <dgm:spPr/>
      <dgm:t>
        <a:bodyPr/>
        <a:lstStyle/>
        <a:p>
          <a:endParaRPr lang="de-DE"/>
        </a:p>
      </dgm:t>
    </dgm:pt>
    <dgm:pt modelId="{D526B927-BF8A-4759-B4AC-3D5E26F46760}" type="pres">
      <dgm:prSet presAssocID="{FDAD34FA-40B0-4F06-A5F0-356E487EC280}" presName="childComposite" presStyleCnt="0">
        <dgm:presLayoutVars>
          <dgm:chMax val="0"/>
          <dgm:chPref val="0"/>
        </dgm:presLayoutVars>
      </dgm:prSet>
      <dgm:spPr/>
    </dgm:pt>
    <dgm:pt modelId="{969F5A08-721C-4876-9A0F-F4DD402F1944}" type="pres">
      <dgm:prSet presAssocID="{FDAD34FA-40B0-4F06-A5F0-356E487EC280}" presName="ChildAccent" presStyleLbl="solidFgAcc1" presStyleIdx="2" presStyleCnt="25"/>
      <dgm:spPr/>
    </dgm:pt>
    <dgm:pt modelId="{1AE978B9-0FCE-4E5C-9D98-86129F0EE330}" type="pres">
      <dgm:prSet presAssocID="{FDAD34FA-40B0-4F06-A5F0-356E487EC280}" presName="Child" presStyleLbl="revTx" presStyleIdx="3" presStyleCnt="29">
        <dgm:presLayoutVars>
          <dgm:chMax val="0"/>
          <dgm:chPref val="0"/>
          <dgm:bulletEnabled val="1"/>
        </dgm:presLayoutVars>
      </dgm:prSet>
      <dgm:spPr/>
      <dgm:t>
        <a:bodyPr/>
        <a:lstStyle/>
        <a:p>
          <a:endParaRPr lang="de-DE"/>
        </a:p>
      </dgm:t>
    </dgm:pt>
    <dgm:pt modelId="{E4C151D6-773D-4E46-9887-A591083F4EE5}" type="pres">
      <dgm:prSet presAssocID="{97E5C140-D38B-4CB2-978F-6CB0B881664A}" presName="childComposite" presStyleCnt="0">
        <dgm:presLayoutVars>
          <dgm:chMax val="0"/>
          <dgm:chPref val="0"/>
        </dgm:presLayoutVars>
      </dgm:prSet>
      <dgm:spPr/>
    </dgm:pt>
    <dgm:pt modelId="{7CC9A5E8-A5D5-4EB2-9FD2-05AE35C9BA79}" type="pres">
      <dgm:prSet presAssocID="{97E5C140-D38B-4CB2-978F-6CB0B881664A}" presName="ChildAccent" presStyleLbl="solidFgAcc1" presStyleIdx="3" presStyleCnt="25"/>
      <dgm:spPr/>
    </dgm:pt>
    <dgm:pt modelId="{83130997-9D68-4656-947B-735AF4BD6225}" type="pres">
      <dgm:prSet presAssocID="{97E5C140-D38B-4CB2-978F-6CB0B881664A}" presName="Child" presStyleLbl="revTx" presStyleIdx="4" presStyleCnt="29">
        <dgm:presLayoutVars>
          <dgm:chMax val="0"/>
          <dgm:chPref val="0"/>
          <dgm:bulletEnabled val="1"/>
        </dgm:presLayoutVars>
      </dgm:prSet>
      <dgm:spPr/>
      <dgm:t>
        <a:bodyPr/>
        <a:lstStyle/>
        <a:p>
          <a:endParaRPr lang="de-DE"/>
        </a:p>
      </dgm:t>
    </dgm:pt>
    <dgm:pt modelId="{4C299B31-5607-4D35-BC34-816AD628862D}" type="pres">
      <dgm:prSet presAssocID="{0E3D2DF3-8918-44FC-A052-6DE3297E6658}" presName="childComposite" presStyleCnt="0">
        <dgm:presLayoutVars>
          <dgm:chMax val="0"/>
          <dgm:chPref val="0"/>
        </dgm:presLayoutVars>
      </dgm:prSet>
      <dgm:spPr/>
    </dgm:pt>
    <dgm:pt modelId="{0F57960D-8B4B-4A32-A7E5-5D0C92F4F62B}" type="pres">
      <dgm:prSet presAssocID="{0E3D2DF3-8918-44FC-A052-6DE3297E6658}" presName="ChildAccent" presStyleLbl="solidFgAcc1" presStyleIdx="4" presStyleCnt="25"/>
      <dgm:spPr/>
    </dgm:pt>
    <dgm:pt modelId="{57417359-B0C1-41C5-B19B-AB736FAD464F}" type="pres">
      <dgm:prSet presAssocID="{0E3D2DF3-8918-44FC-A052-6DE3297E6658}" presName="Child" presStyleLbl="revTx" presStyleIdx="5" presStyleCnt="29">
        <dgm:presLayoutVars>
          <dgm:chMax val="0"/>
          <dgm:chPref val="0"/>
          <dgm:bulletEnabled val="1"/>
        </dgm:presLayoutVars>
      </dgm:prSet>
      <dgm:spPr/>
      <dgm:t>
        <a:bodyPr/>
        <a:lstStyle/>
        <a:p>
          <a:endParaRPr lang="de-DE"/>
        </a:p>
      </dgm:t>
    </dgm:pt>
    <dgm:pt modelId="{C1A1A597-9C6E-492B-9D32-7B6D0F97B20E}" type="pres">
      <dgm:prSet presAssocID="{5F9A64C0-144E-4BEE-9029-C2EE8F93A6B8}" presName="childComposite" presStyleCnt="0">
        <dgm:presLayoutVars>
          <dgm:chMax val="0"/>
          <dgm:chPref val="0"/>
        </dgm:presLayoutVars>
      </dgm:prSet>
      <dgm:spPr/>
    </dgm:pt>
    <dgm:pt modelId="{86998119-0FCC-4BB3-9182-DC19098546EA}" type="pres">
      <dgm:prSet presAssocID="{5F9A64C0-144E-4BEE-9029-C2EE8F93A6B8}" presName="ChildAccent" presStyleLbl="solidFgAcc1" presStyleIdx="5" presStyleCnt="25"/>
      <dgm:spPr/>
    </dgm:pt>
    <dgm:pt modelId="{8776A8E6-4CE4-4EC8-A797-8D3B30255C36}" type="pres">
      <dgm:prSet presAssocID="{5F9A64C0-144E-4BEE-9029-C2EE8F93A6B8}" presName="Child" presStyleLbl="revTx" presStyleIdx="6" presStyleCnt="29">
        <dgm:presLayoutVars>
          <dgm:chMax val="0"/>
          <dgm:chPref val="0"/>
          <dgm:bulletEnabled val="1"/>
        </dgm:presLayoutVars>
      </dgm:prSet>
      <dgm:spPr/>
      <dgm:t>
        <a:bodyPr/>
        <a:lstStyle/>
        <a:p>
          <a:endParaRPr lang="de-DE"/>
        </a:p>
      </dgm:t>
    </dgm:pt>
    <dgm:pt modelId="{140B7D49-2446-4E14-9FE5-AEFF4261A2DE}" type="pres">
      <dgm:prSet presAssocID="{E5B62040-EA78-4D98-8427-95DB38674460}" presName="childComposite" presStyleCnt="0">
        <dgm:presLayoutVars>
          <dgm:chMax val="0"/>
          <dgm:chPref val="0"/>
        </dgm:presLayoutVars>
      </dgm:prSet>
      <dgm:spPr/>
    </dgm:pt>
    <dgm:pt modelId="{7F74CE07-24F9-4A73-A209-4C236219320F}" type="pres">
      <dgm:prSet presAssocID="{E5B62040-EA78-4D98-8427-95DB38674460}" presName="ChildAccent" presStyleLbl="solidFgAcc1" presStyleIdx="6" presStyleCnt="25"/>
      <dgm:spPr/>
    </dgm:pt>
    <dgm:pt modelId="{4DC0573E-486B-4E15-B69C-FE2B7395D4F0}" type="pres">
      <dgm:prSet presAssocID="{E5B62040-EA78-4D98-8427-95DB38674460}" presName="Child" presStyleLbl="revTx" presStyleIdx="7" presStyleCnt="29">
        <dgm:presLayoutVars>
          <dgm:chMax val="0"/>
          <dgm:chPref val="0"/>
          <dgm:bulletEnabled val="1"/>
        </dgm:presLayoutVars>
      </dgm:prSet>
      <dgm:spPr/>
      <dgm:t>
        <a:bodyPr/>
        <a:lstStyle/>
        <a:p>
          <a:endParaRPr lang="de-DE"/>
        </a:p>
      </dgm:t>
    </dgm:pt>
    <dgm:pt modelId="{3ECC6D30-FC50-4DC0-9230-CCDCFD94317D}" type="pres">
      <dgm:prSet presAssocID="{399A3B4F-634C-45BA-8BA9-60BE2CAC3763}" presName="root" presStyleCnt="0">
        <dgm:presLayoutVars>
          <dgm:chMax/>
          <dgm:chPref/>
        </dgm:presLayoutVars>
      </dgm:prSet>
      <dgm:spPr/>
    </dgm:pt>
    <dgm:pt modelId="{F3BC3383-BC8E-4B52-9130-8258471FEBBC}" type="pres">
      <dgm:prSet presAssocID="{399A3B4F-634C-45BA-8BA9-60BE2CAC3763}" presName="rootComposite" presStyleCnt="0">
        <dgm:presLayoutVars/>
      </dgm:prSet>
      <dgm:spPr/>
    </dgm:pt>
    <dgm:pt modelId="{8DE3D816-37D2-49FF-BBC2-4C5A6AD42DDF}" type="pres">
      <dgm:prSet presAssocID="{399A3B4F-634C-45BA-8BA9-60BE2CAC3763}" presName="ParentAccent" presStyleLbl="alignNode1" presStyleIdx="1" presStyleCnt="4"/>
      <dgm:spPr/>
    </dgm:pt>
    <dgm:pt modelId="{99118725-5BC1-4164-AA57-CB9A4789C7AF}" type="pres">
      <dgm:prSet presAssocID="{399A3B4F-634C-45BA-8BA9-60BE2CAC3763}" presName="ParentSmallAccent" presStyleLbl="fgAcc1" presStyleIdx="1" presStyleCnt="4"/>
      <dgm:spPr/>
    </dgm:pt>
    <dgm:pt modelId="{EDB6088B-6567-412F-9925-E0B51EB89CED}" type="pres">
      <dgm:prSet presAssocID="{399A3B4F-634C-45BA-8BA9-60BE2CAC3763}" presName="Parent" presStyleLbl="revTx" presStyleIdx="8" presStyleCnt="29" custScaleY="46451">
        <dgm:presLayoutVars>
          <dgm:chMax/>
          <dgm:chPref val="4"/>
          <dgm:bulletEnabled val="1"/>
        </dgm:presLayoutVars>
      </dgm:prSet>
      <dgm:spPr/>
      <dgm:t>
        <a:bodyPr/>
        <a:lstStyle/>
        <a:p>
          <a:endParaRPr lang="de-DE"/>
        </a:p>
      </dgm:t>
    </dgm:pt>
    <dgm:pt modelId="{4FD540AF-58DF-4FBD-A061-17AB40969BD1}" type="pres">
      <dgm:prSet presAssocID="{399A3B4F-634C-45BA-8BA9-60BE2CAC3763}" presName="childShape" presStyleCnt="0">
        <dgm:presLayoutVars>
          <dgm:chMax val="0"/>
          <dgm:chPref val="0"/>
        </dgm:presLayoutVars>
      </dgm:prSet>
      <dgm:spPr/>
    </dgm:pt>
    <dgm:pt modelId="{517E0E26-AC9A-4EFB-A0D7-DAA639D2E9E0}" type="pres">
      <dgm:prSet presAssocID="{DADB1207-8EF1-4083-872C-42B8AA04AACF}" presName="childComposite" presStyleCnt="0">
        <dgm:presLayoutVars>
          <dgm:chMax val="0"/>
          <dgm:chPref val="0"/>
        </dgm:presLayoutVars>
      </dgm:prSet>
      <dgm:spPr/>
    </dgm:pt>
    <dgm:pt modelId="{54F6246F-CFF5-457A-BEBC-6D742156DE98}" type="pres">
      <dgm:prSet presAssocID="{DADB1207-8EF1-4083-872C-42B8AA04AACF}" presName="ChildAccent" presStyleLbl="solidFgAcc1" presStyleIdx="7" presStyleCnt="25"/>
      <dgm:spPr/>
    </dgm:pt>
    <dgm:pt modelId="{1418D036-A4D0-433E-AFA6-1F10B0E3B1CD}" type="pres">
      <dgm:prSet presAssocID="{DADB1207-8EF1-4083-872C-42B8AA04AACF}" presName="Child" presStyleLbl="revTx" presStyleIdx="9" presStyleCnt="29">
        <dgm:presLayoutVars>
          <dgm:chMax val="0"/>
          <dgm:chPref val="0"/>
          <dgm:bulletEnabled val="1"/>
        </dgm:presLayoutVars>
      </dgm:prSet>
      <dgm:spPr/>
      <dgm:t>
        <a:bodyPr/>
        <a:lstStyle/>
        <a:p>
          <a:endParaRPr lang="de-DE"/>
        </a:p>
      </dgm:t>
    </dgm:pt>
    <dgm:pt modelId="{BD0E426C-EA44-4F51-BB98-958378E06D82}" type="pres">
      <dgm:prSet presAssocID="{330FC9B8-3F85-48EE-BAF9-8209E8016D95}" presName="childComposite" presStyleCnt="0">
        <dgm:presLayoutVars>
          <dgm:chMax val="0"/>
          <dgm:chPref val="0"/>
        </dgm:presLayoutVars>
      </dgm:prSet>
      <dgm:spPr/>
    </dgm:pt>
    <dgm:pt modelId="{E4DB4571-44FA-4329-8111-B4B21572D2B7}" type="pres">
      <dgm:prSet presAssocID="{330FC9B8-3F85-48EE-BAF9-8209E8016D95}" presName="ChildAccent" presStyleLbl="solidFgAcc1" presStyleIdx="8" presStyleCnt="25"/>
      <dgm:spPr/>
    </dgm:pt>
    <dgm:pt modelId="{99650277-2F19-45B4-A42E-05E955929AA6}" type="pres">
      <dgm:prSet presAssocID="{330FC9B8-3F85-48EE-BAF9-8209E8016D95}" presName="Child" presStyleLbl="revTx" presStyleIdx="10" presStyleCnt="29">
        <dgm:presLayoutVars>
          <dgm:chMax val="0"/>
          <dgm:chPref val="0"/>
          <dgm:bulletEnabled val="1"/>
        </dgm:presLayoutVars>
      </dgm:prSet>
      <dgm:spPr/>
      <dgm:t>
        <a:bodyPr/>
        <a:lstStyle/>
        <a:p>
          <a:endParaRPr lang="de-DE"/>
        </a:p>
      </dgm:t>
    </dgm:pt>
    <dgm:pt modelId="{790EBA41-18FB-4644-BB06-E7F9DE73D902}" type="pres">
      <dgm:prSet presAssocID="{63DC8A1E-D386-47E4-BEC2-11881526F396}" presName="childComposite" presStyleCnt="0">
        <dgm:presLayoutVars>
          <dgm:chMax val="0"/>
          <dgm:chPref val="0"/>
        </dgm:presLayoutVars>
      </dgm:prSet>
      <dgm:spPr/>
    </dgm:pt>
    <dgm:pt modelId="{34ADD8CE-618E-4C0A-BC3C-E477A6D9E104}" type="pres">
      <dgm:prSet presAssocID="{63DC8A1E-D386-47E4-BEC2-11881526F396}" presName="ChildAccent" presStyleLbl="solidFgAcc1" presStyleIdx="9" presStyleCnt="25"/>
      <dgm:spPr/>
    </dgm:pt>
    <dgm:pt modelId="{60AFEA7D-16C5-4B82-BBF8-CEB96CA1F7AF}" type="pres">
      <dgm:prSet presAssocID="{63DC8A1E-D386-47E4-BEC2-11881526F396}" presName="Child" presStyleLbl="revTx" presStyleIdx="11" presStyleCnt="29">
        <dgm:presLayoutVars>
          <dgm:chMax val="0"/>
          <dgm:chPref val="0"/>
          <dgm:bulletEnabled val="1"/>
        </dgm:presLayoutVars>
      </dgm:prSet>
      <dgm:spPr/>
      <dgm:t>
        <a:bodyPr/>
        <a:lstStyle/>
        <a:p>
          <a:endParaRPr lang="de-DE"/>
        </a:p>
      </dgm:t>
    </dgm:pt>
    <dgm:pt modelId="{8E4C8317-E7BE-4CDD-9CF1-2BF42F6F4421}" type="pres">
      <dgm:prSet presAssocID="{3B4A73B2-C227-45DD-B82A-364355C7B67E}" presName="childComposite" presStyleCnt="0">
        <dgm:presLayoutVars>
          <dgm:chMax val="0"/>
          <dgm:chPref val="0"/>
        </dgm:presLayoutVars>
      </dgm:prSet>
      <dgm:spPr/>
    </dgm:pt>
    <dgm:pt modelId="{8E39AC37-1C54-4C2A-BEA2-B8DCF6A0EFE4}" type="pres">
      <dgm:prSet presAssocID="{3B4A73B2-C227-45DD-B82A-364355C7B67E}" presName="ChildAccent" presStyleLbl="solidFgAcc1" presStyleIdx="10" presStyleCnt="25"/>
      <dgm:spPr/>
    </dgm:pt>
    <dgm:pt modelId="{F461AA9D-8F6A-4E62-8CCD-C944FBB634CF}" type="pres">
      <dgm:prSet presAssocID="{3B4A73B2-C227-45DD-B82A-364355C7B67E}" presName="Child" presStyleLbl="revTx" presStyleIdx="12" presStyleCnt="29">
        <dgm:presLayoutVars>
          <dgm:chMax val="0"/>
          <dgm:chPref val="0"/>
          <dgm:bulletEnabled val="1"/>
        </dgm:presLayoutVars>
      </dgm:prSet>
      <dgm:spPr/>
      <dgm:t>
        <a:bodyPr/>
        <a:lstStyle/>
        <a:p>
          <a:endParaRPr lang="de-DE"/>
        </a:p>
      </dgm:t>
    </dgm:pt>
    <dgm:pt modelId="{D1040F9F-E4EE-4D90-90C9-4D29737B2371}" type="pres">
      <dgm:prSet presAssocID="{DD03DAB1-B4A5-4719-A1D0-6B6CA5DAF898}" presName="childComposite" presStyleCnt="0">
        <dgm:presLayoutVars>
          <dgm:chMax val="0"/>
          <dgm:chPref val="0"/>
        </dgm:presLayoutVars>
      </dgm:prSet>
      <dgm:spPr/>
    </dgm:pt>
    <dgm:pt modelId="{30DD2325-A9E3-43B8-8245-00476025BD30}" type="pres">
      <dgm:prSet presAssocID="{DD03DAB1-B4A5-4719-A1D0-6B6CA5DAF898}" presName="ChildAccent" presStyleLbl="solidFgAcc1" presStyleIdx="11" presStyleCnt="25"/>
      <dgm:spPr/>
    </dgm:pt>
    <dgm:pt modelId="{8006DA56-7027-475A-99DC-BFA8CB441CF0}" type="pres">
      <dgm:prSet presAssocID="{DD03DAB1-B4A5-4719-A1D0-6B6CA5DAF898}" presName="Child" presStyleLbl="revTx" presStyleIdx="13" presStyleCnt="29">
        <dgm:presLayoutVars>
          <dgm:chMax val="0"/>
          <dgm:chPref val="0"/>
          <dgm:bulletEnabled val="1"/>
        </dgm:presLayoutVars>
      </dgm:prSet>
      <dgm:spPr/>
      <dgm:t>
        <a:bodyPr/>
        <a:lstStyle/>
        <a:p>
          <a:endParaRPr lang="de-DE"/>
        </a:p>
      </dgm:t>
    </dgm:pt>
    <dgm:pt modelId="{C3D0D12D-CDA2-4A82-93AA-CFE223ABE40D}" type="pres">
      <dgm:prSet presAssocID="{413DA149-50DD-4CC5-B98F-F60F9A4D1331}" presName="childComposite" presStyleCnt="0">
        <dgm:presLayoutVars>
          <dgm:chMax val="0"/>
          <dgm:chPref val="0"/>
        </dgm:presLayoutVars>
      </dgm:prSet>
      <dgm:spPr/>
    </dgm:pt>
    <dgm:pt modelId="{D730F999-5FDE-4278-BCCE-84CA0EBCCA87}" type="pres">
      <dgm:prSet presAssocID="{413DA149-50DD-4CC5-B98F-F60F9A4D1331}" presName="ChildAccent" presStyleLbl="solidFgAcc1" presStyleIdx="12" presStyleCnt="25"/>
      <dgm:spPr/>
    </dgm:pt>
    <dgm:pt modelId="{90C3A15B-99AF-4068-A6A4-4417C8D945E1}" type="pres">
      <dgm:prSet presAssocID="{413DA149-50DD-4CC5-B98F-F60F9A4D1331}" presName="Child" presStyleLbl="revTx" presStyleIdx="14" presStyleCnt="29">
        <dgm:presLayoutVars>
          <dgm:chMax val="0"/>
          <dgm:chPref val="0"/>
          <dgm:bulletEnabled val="1"/>
        </dgm:presLayoutVars>
      </dgm:prSet>
      <dgm:spPr/>
      <dgm:t>
        <a:bodyPr/>
        <a:lstStyle/>
        <a:p>
          <a:endParaRPr lang="de-DE"/>
        </a:p>
      </dgm:t>
    </dgm:pt>
    <dgm:pt modelId="{4E7586BF-5884-4770-8AAA-A06DF85D79FE}" type="pres">
      <dgm:prSet presAssocID="{690A8946-D7C5-4341-9E12-1FD37CD78F17}" presName="childComposite" presStyleCnt="0">
        <dgm:presLayoutVars>
          <dgm:chMax val="0"/>
          <dgm:chPref val="0"/>
        </dgm:presLayoutVars>
      </dgm:prSet>
      <dgm:spPr/>
    </dgm:pt>
    <dgm:pt modelId="{6D7DA882-4446-48F3-BF93-925E74518CCB}" type="pres">
      <dgm:prSet presAssocID="{690A8946-D7C5-4341-9E12-1FD37CD78F17}" presName="ChildAccent" presStyleLbl="solidFgAcc1" presStyleIdx="13" presStyleCnt="25"/>
      <dgm:spPr/>
    </dgm:pt>
    <dgm:pt modelId="{3E4B36F7-D7F1-445D-8BFA-07AEE681EE31}" type="pres">
      <dgm:prSet presAssocID="{690A8946-D7C5-4341-9E12-1FD37CD78F17}" presName="Child" presStyleLbl="revTx" presStyleIdx="15" presStyleCnt="29">
        <dgm:presLayoutVars>
          <dgm:chMax val="0"/>
          <dgm:chPref val="0"/>
          <dgm:bulletEnabled val="1"/>
        </dgm:presLayoutVars>
      </dgm:prSet>
      <dgm:spPr/>
      <dgm:t>
        <a:bodyPr/>
        <a:lstStyle/>
        <a:p>
          <a:endParaRPr lang="de-DE"/>
        </a:p>
      </dgm:t>
    </dgm:pt>
    <dgm:pt modelId="{A8386C54-1CED-40C4-93DA-4AB6B61214A0}" type="pres">
      <dgm:prSet presAssocID="{E6374DA8-A72D-4FB2-897A-4B2C597737BB}" presName="root" presStyleCnt="0">
        <dgm:presLayoutVars>
          <dgm:chMax/>
          <dgm:chPref/>
        </dgm:presLayoutVars>
      </dgm:prSet>
      <dgm:spPr/>
    </dgm:pt>
    <dgm:pt modelId="{1DFE6FED-948C-4C52-8006-A99105ED2AAF}" type="pres">
      <dgm:prSet presAssocID="{E6374DA8-A72D-4FB2-897A-4B2C597737BB}" presName="rootComposite" presStyleCnt="0">
        <dgm:presLayoutVars/>
      </dgm:prSet>
      <dgm:spPr/>
    </dgm:pt>
    <dgm:pt modelId="{71DEC012-3B50-4E89-82DA-AE3C833CF522}" type="pres">
      <dgm:prSet presAssocID="{E6374DA8-A72D-4FB2-897A-4B2C597737BB}" presName="ParentAccent" presStyleLbl="alignNode1" presStyleIdx="2" presStyleCnt="4"/>
      <dgm:spPr/>
    </dgm:pt>
    <dgm:pt modelId="{DDCFB0DE-0338-4545-9233-624941CE770B}" type="pres">
      <dgm:prSet presAssocID="{E6374DA8-A72D-4FB2-897A-4B2C597737BB}" presName="ParentSmallAccent" presStyleLbl="fgAcc1" presStyleIdx="2" presStyleCnt="4"/>
      <dgm:spPr/>
    </dgm:pt>
    <dgm:pt modelId="{1A612AF7-B72E-4536-B832-D4F967D0C04D}" type="pres">
      <dgm:prSet presAssocID="{E6374DA8-A72D-4FB2-897A-4B2C597737BB}" presName="Parent" presStyleLbl="revTx" presStyleIdx="16" presStyleCnt="29" custScaleY="46451">
        <dgm:presLayoutVars>
          <dgm:chMax/>
          <dgm:chPref val="4"/>
          <dgm:bulletEnabled val="1"/>
        </dgm:presLayoutVars>
      </dgm:prSet>
      <dgm:spPr/>
      <dgm:t>
        <a:bodyPr/>
        <a:lstStyle/>
        <a:p>
          <a:endParaRPr lang="de-DE"/>
        </a:p>
      </dgm:t>
    </dgm:pt>
    <dgm:pt modelId="{1949CB5B-5D0A-4EAA-B3E4-A34232689B21}" type="pres">
      <dgm:prSet presAssocID="{E6374DA8-A72D-4FB2-897A-4B2C597737BB}" presName="childShape" presStyleCnt="0">
        <dgm:presLayoutVars>
          <dgm:chMax val="0"/>
          <dgm:chPref val="0"/>
        </dgm:presLayoutVars>
      </dgm:prSet>
      <dgm:spPr/>
    </dgm:pt>
    <dgm:pt modelId="{C352657E-D853-4A0C-8B8E-19F159CFB940}" type="pres">
      <dgm:prSet presAssocID="{AD732E43-3B4B-4354-B2AA-0E61A77E3139}" presName="childComposite" presStyleCnt="0">
        <dgm:presLayoutVars>
          <dgm:chMax val="0"/>
          <dgm:chPref val="0"/>
        </dgm:presLayoutVars>
      </dgm:prSet>
      <dgm:spPr/>
    </dgm:pt>
    <dgm:pt modelId="{8A83874D-03A6-4BA6-88DB-ACC44F163CA2}" type="pres">
      <dgm:prSet presAssocID="{AD732E43-3B4B-4354-B2AA-0E61A77E3139}" presName="ChildAccent" presStyleLbl="solidFgAcc1" presStyleIdx="14" presStyleCnt="25"/>
      <dgm:spPr/>
    </dgm:pt>
    <dgm:pt modelId="{0D6FB51E-A8AE-4A98-A487-21DE756F471B}" type="pres">
      <dgm:prSet presAssocID="{AD732E43-3B4B-4354-B2AA-0E61A77E3139}" presName="Child" presStyleLbl="revTx" presStyleIdx="17" presStyleCnt="29">
        <dgm:presLayoutVars>
          <dgm:chMax val="0"/>
          <dgm:chPref val="0"/>
          <dgm:bulletEnabled val="1"/>
        </dgm:presLayoutVars>
      </dgm:prSet>
      <dgm:spPr/>
      <dgm:t>
        <a:bodyPr/>
        <a:lstStyle/>
        <a:p>
          <a:endParaRPr lang="de-DE"/>
        </a:p>
      </dgm:t>
    </dgm:pt>
    <dgm:pt modelId="{10B79890-603A-4326-8A6C-F600D9088F89}" type="pres">
      <dgm:prSet presAssocID="{F8F7E2E4-6771-4A65-9CC7-D668D2BEC4DE}" presName="childComposite" presStyleCnt="0">
        <dgm:presLayoutVars>
          <dgm:chMax val="0"/>
          <dgm:chPref val="0"/>
        </dgm:presLayoutVars>
      </dgm:prSet>
      <dgm:spPr/>
    </dgm:pt>
    <dgm:pt modelId="{EC3EC298-9806-42EB-8005-0BEE5CF200FA}" type="pres">
      <dgm:prSet presAssocID="{F8F7E2E4-6771-4A65-9CC7-D668D2BEC4DE}" presName="ChildAccent" presStyleLbl="solidFgAcc1" presStyleIdx="15" presStyleCnt="25"/>
      <dgm:spPr/>
    </dgm:pt>
    <dgm:pt modelId="{64A3949C-4659-4DC1-81EF-797FFC34F1A7}" type="pres">
      <dgm:prSet presAssocID="{F8F7E2E4-6771-4A65-9CC7-D668D2BEC4DE}" presName="Child" presStyleLbl="revTx" presStyleIdx="18" presStyleCnt="29">
        <dgm:presLayoutVars>
          <dgm:chMax val="0"/>
          <dgm:chPref val="0"/>
          <dgm:bulletEnabled val="1"/>
        </dgm:presLayoutVars>
      </dgm:prSet>
      <dgm:spPr/>
      <dgm:t>
        <a:bodyPr/>
        <a:lstStyle/>
        <a:p>
          <a:endParaRPr lang="de-DE"/>
        </a:p>
      </dgm:t>
    </dgm:pt>
    <dgm:pt modelId="{4118D8C0-EAAD-4976-AA18-F23A1F8C0E78}" type="pres">
      <dgm:prSet presAssocID="{46676E0A-FD78-486C-8FF4-449420638BB0}" presName="childComposite" presStyleCnt="0">
        <dgm:presLayoutVars>
          <dgm:chMax val="0"/>
          <dgm:chPref val="0"/>
        </dgm:presLayoutVars>
      </dgm:prSet>
      <dgm:spPr/>
    </dgm:pt>
    <dgm:pt modelId="{5791AC9C-42B5-424B-B205-7B76690CD245}" type="pres">
      <dgm:prSet presAssocID="{46676E0A-FD78-486C-8FF4-449420638BB0}" presName="ChildAccent" presStyleLbl="solidFgAcc1" presStyleIdx="16" presStyleCnt="25"/>
      <dgm:spPr/>
    </dgm:pt>
    <dgm:pt modelId="{8538D5BF-A1A6-48A9-9F11-15FAC526DDB3}" type="pres">
      <dgm:prSet presAssocID="{46676E0A-FD78-486C-8FF4-449420638BB0}" presName="Child" presStyleLbl="revTx" presStyleIdx="19" presStyleCnt="29">
        <dgm:presLayoutVars>
          <dgm:chMax val="0"/>
          <dgm:chPref val="0"/>
          <dgm:bulletEnabled val="1"/>
        </dgm:presLayoutVars>
      </dgm:prSet>
      <dgm:spPr/>
      <dgm:t>
        <a:bodyPr/>
        <a:lstStyle/>
        <a:p>
          <a:endParaRPr lang="de-DE"/>
        </a:p>
      </dgm:t>
    </dgm:pt>
    <dgm:pt modelId="{268DAADA-A53F-4A7B-A45C-9AEC5261564A}" type="pres">
      <dgm:prSet presAssocID="{E815CB3D-F70A-4852-9696-A736612553D0}" presName="childComposite" presStyleCnt="0">
        <dgm:presLayoutVars>
          <dgm:chMax val="0"/>
          <dgm:chPref val="0"/>
        </dgm:presLayoutVars>
      </dgm:prSet>
      <dgm:spPr/>
    </dgm:pt>
    <dgm:pt modelId="{6BF994BB-3DC4-42C9-B6D8-73AB7B699768}" type="pres">
      <dgm:prSet presAssocID="{E815CB3D-F70A-4852-9696-A736612553D0}" presName="ChildAccent" presStyleLbl="solidFgAcc1" presStyleIdx="17" presStyleCnt="25"/>
      <dgm:spPr/>
    </dgm:pt>
    <dgm:pt modelId="{E3562F50-FC2A-4BCF-AA91-808C2182BEB3}" type="pres">
      <dgm:prSet presAssocID="{E815CB3D-F70A-4852-9696-A736612553D0}" presName="Child" presStyleLbl="revTx" presStyleIdx="20" presStyleCnt="29">
        <dgm:presLayoutVars>
          <dgm:chMax val="0"/>
          <dgm:chPref val="0"/>
          <dgm:bulletEnabled val="1"/>
        </dgm:presLayoutVars>
      </dgm:prSet>
      <dgm:spPr/>
      <dgm:t>
        <a:bodyPr/>
        <a:lstStyle/>
        <a:p>
          <a:endParaRPr lang="de-DE"/>
        </a:p>
      </dgm:t>
    </dgm:pt>
    <dgm:pt modelId="{249EE5E7-EFC0-4D88-AD42-E9D322FE6EBC}" type="pres">
      <dgm:prSet presAssocID="{40B4DCC7-1DCE-44C9-A704-14DEBCC3EC59}" presName="childComposite" presStyleCnt="0">
        <dgm:presLayoutVars>
          <dgm:chMax val="0"/>
          <dgm:chPref val="0"/>
        </dgm:presLayoutVars>
      </dgm:prSet>
      <dgm:spPr/>
    </dgm:pt>
    <dgm:pt modelId="{0292D4D4-3AFC-4FE8-A56C-E695500C8FC7}" type="pres">
      <dgm:prSet presAssocID="{40B4DCC7-1DCE-44C9-A704-14DEBCC3EC59}" presName="ChildAccent" presStyleLbl="solidFgAcc1" presStyleIdx="18" presStyleCnt="25"/>
      <dgm:spPr/>
    </dgm:pt>
    <dgm:pt modelId="{6CCC4162-CC1F-4546-B839-0F42290345F2}" type="pres">
      <dgm:prSet presAssocID="{40B4DCC7-1DCE-44C9-A704-14DEBCC3EC59}" presName="Child" presStyleLbl="revTx" presStyleIdx="21" presStyleCnt="29">
        <dgm:presLayoutVars>
          <dgm:chMax val="0"/>
          <dgm:chPref val="0"/>
          <dgm:bulletEnabled val="1"/>
        </dgm:presLayoutVars>
      </dgm:prSet>
      <dgm:spPr/>
      <dgm:t>
        <a:bodyPr/>
        <a:lstStyle/>
        <a:p>
          <a:endParaRPr lang="de-DE"/>
        </a:p>
      </dgm:t>
    </dgm:pt>
    <dgm:pt modelId="{6491C884-C5F7-48CF-A0EB-A619C09B12A6}" type="pres">
      <dgm:prSet presAssocID="{55D0AB9E-4400-494E-9F94-2EFA5234D22C}" presName="childComposite" presStyleCnt="0">
        <dgm:presLayoutVars>
          <dgm:chMax val="0"/>
          <dgm:chPref val="0"/>
        </dgm:presLayoutVars>
      </dgm:prSet>
      <dgm:spPr/>
    </dgm:pt>
    <dgm:pt modelId="{1A3A0D42-84F8-485E-90E0-FE67BFD59E80}" type="pres">
      <dgm:prSet presAssocID="{55D0AB9E-4400-494E-9F94-2EFA5234D22C}" presName="ChildAccent" presStyleLbl="solidFgAcc1" presStyleIdx="19" presStyleCnt="25"/>
      <dgm:spPr/>
    </dgm:pt>
    <dgm:pt modelId="{CD9D404A-94B3-4042-B2CF-9641809347C7}" type="pres">
      <dgm:prSet presAssocID="{55D0AB9E-4400-494E-9F94-2EFA5234D22C}" presName="Child" presStyleLbl="revTx" presStyleIdx="22" presStyleCnt="29">
        <dgm:presLayoutVars>
          <dgm:chMax val="0"/>
          <dgm:chPref val="0"/>
          <dgm:bulletEnabled val="1"/>
        </dgm:presLayoutVars>
      </dgm:prSet>
      <dgm:spPr/>
      <dgm:t>
        <a:bodyPr/>
        <a:lstStyle/>
        <a:p>
          <a:endParaRPr lang="de-DE"/>
        </a:p>
      </dgm:t>
    </dgm:pt>
    <dgm:pt modelId="{A811E799-3A1F-4580-A12D-5FCF5571FEEA}" type="pres">
      <dgm:prSet presAssocID="{C8692BC0-EF33-4191-AF7B-0D249823CB7C}" presName="root" presStyleCnt="0">
        <dgm:presLayoutVars>
          <dgm:chMax/>
          <dgm:chPref/>
        </dgm:presLayoutVars>
      </dgm:prSet>
      <dgm:spPr/>
    </dgm:pt>
    <dgm:pt modelId="{43697308-AF9B-46B1-B29C-8BADC735DAD3}" type="pres">
      <dgm:prSet presAssocID="{C8692BC0-EF33-4191-AF7B-0D249823CB7C}" presName="rootComposite" presStyleCnt="0">
        <dgm:presLayoutVars/>
      </dgm:prSet>
      <dgm:spPr/>
    </dgm:pt>
    <dgm:pt modelId="{FD78F3F7-DEB2-40F1-B83D-64AB4CB18E21}" type="pres">
      <dgm:prSet presAssocID="{C8692BC0-EF33-4191-AF7B-0D249823CB7C}" presName="ParentAccent" presStyleLbl="alignNode1" presStyleIdx="3" presStyleCnt="4"/>
      <dgm:spPr/>
    </dgm:pt>
    <dgm:pt modelId="{18AE2431-09AA-439F-AF00-7ED475EE55D4}" type="pres">
      <dgm:prSet presAssocID="{C8692BC0-EF33-4191-AF7B-0D249823CB7C}" presName="ParentSmallAccent" presStyleLbl="fgAcc1" presStyleIdx="3" presStyleCnt="4"/>
      <dgm:spPr/>
    </dgm:pt>
    <dgm:pt modelId="{F8421FAA-4FC3-43FD-9821-684D1EFBD198}" type="pres">
      <dgm:prSet presAssocID="{C8692BC0-EF33-4191-AF7B-0D249823CB7C}" presName="Parent" presStyleLbl="revTx" presStyleIdx="23" presStyleCnt="29" custScaleY="46451">
        <dgm:presLayoutVars>
          <dgm:chMax/>
          <dgm:chPref val="4"/>
          <dgm:bulletEnabled val="1"/>
        </dgm:presLayoutVars>
      </dgm:prSet>
      <dgm:spPr/>
      <dgm:t>
        <a:bodyPr/>
        <a:lstStyle/>
        <a:p>
          <a:endParaRPr lang="de-DE"/>
        </a:p>
      </dgm:t>
    </dgm:pt>
    <dgm:pt modelId="{F2895A5C-DBF6-4354-941F-F9EE557E1F5D}" type="pres">
      <dgm:prSet presAssocID="{C8692BC0-EF33-4191-AF7B-0D249823CB7C}" presName="childShape" presStyleCnt="0">
        <dgm:presLayoutVars>
          <dgm:chMax val="0"/>
          <dgm:chPref val="0"/>
        </dgm:presLayoutVars>
      </dgm:prSet>
      <dgm:spPr/>
    </dgm:pt>
    <dgm:pt modelId="{06A53A9A-9CE6-462C-BADF-952F78B57C9F}" type="pres">
      <dgm:prSet presAssocID="{1EF50729-CA4E-4C30-9EFB-F19715F677D9}" presName="childComposite" presStyleCnt="0">
        <dgm:presLayoutVars>
          <dgm:chMax val="0"/>
          <dgm:chPref val="0"/>
        </dgm:presLayoutVars>
      </dgm:prSet>
      <dgm:spPr/>
    </dgm:pt>
    <dgm:pt modelId="{45029166-19DD-432D-A9DE-A02556EBD19A}" type="pres">
      <dgm:prSet presAssocID="{1EF50729-CA4E-4C30-9EFB-F19715F677D9}" presName="ChildAccent" presStyleLbl="solidFgAcc1" presStyleIdx="20" presStyleCnt="25"/>
      <dgm:spPr/>
    </dgm:pt>
    <dgm:pt modelId="{1386944F-0989-4967-8272-3D1ACDE65CE6}" type="pres">
      <dgm:prSet presAssocID="{1EF50729-CA4E-4C30-9EFB-F19715F677D9}" presName="Child" presStyleLbl="revTx" presStyleIdx="24" presStyleCnt="29">
        <dgm:presLayoutVars>
          <dgm:chMax val="0"/>
          <dgm:chPref val="0"/>
          <dgm:bulletEnabled val="1"/>
        </dgm:presLayoutVars>
      </dgm:prSet>
      <dgm:spPr/>
      <dgm:t>
        <a:bodyPr/>
        <a:lstStyle/>
        <a:p>
          <a:endParaRPr lang="de-DE"/>
        </a:p>
      </dgm:t>
    </dgm:pt>
    <dgm:pt modelId="{DB13E724-E9EC-40D3-A24D-1D971F13F3F4}" type="pres">
      <dgm:prSet presAssocID="{4154BCE9-EFFA-4C79-935E-B57B9B7C5046}" presName="childComposite" presStyleCnt="0">
        <dgm:presLayoutVars>
          <dgm:chMax val="0"/>
          <dgm:chPref val="0"/>
        </dgm:presLayoutVars>
      </dgm:prSet>
      <dgm:spPr/>
    </dgm:pt>
    <dgm:pt modelId="{E837762A-026E-4F92-B810-3F8B2B3C95AE}" type="pres">
      <dgm:prSet presAssocID="{4154BCE9-EFFA-4C79-935E-B57B9B7C5046}" presName="ChildAccent" presStyleLbl="solidFgAcc1" presStyleIdx="21" presStyleCnt="25"/>
      <dgm:spPr/>
    </dgm:pt>
    <dgm:pt modelId="{37E28352-BD74-4071-A478-6EADA9C42354}" type="pres">
      <dgm:prSet presAssocID="{4154BCE9-EFFA-4C79-935E-B57B9B7C5046}" presName="Child" presStyleLbl="revTx" presStyleIdx="25" presStyleCnt="29">
        <dgm:presLayoutVars>
          <dgm:chMax val="0"/>
          <dgm:chPref val="0"/>
          <dgm:bulletEnabled val="1"/>
        </dgm:presLayoutVars>
      </dgm:prSet>
      <dgm:spPr/>
      <dgm:t>
        <a:bodyPr/>
        <a:lstStyle/>
        <a:p>
          <a:endParaRPr lang="de-DE"/>
        </a:p>
      </dgm:t>
    </dgm:pt>
    <dgm:pt modelId="{E707A0EB-098B-4A94-A415-12951D313635}" type="pres">
      <dgm:prSet presAssocID="{F8594A22-949B-41B5-80FC-54FF23D80BBA}" presName="childComposite" presStyleCnt="0">
        <dgm:presLayoutVars>
          <dgm:chMax val="0"/>
          <dgm:chPref val="0"/>
        </dgm:presLayoutVars>
      </dgm:prSet>
      <dgm:spPr/>
    </dgm:pt>
    <dgm:pt modelId="{1F48C504-0ABB-4A5F-B2E7-413FF8C0210D}" type="pres">
      <dgm:prSet presAssocID="{F8594A22-949B-41B5-80FC-54FF23D80BBA}" presName="ChildAccent" presStyleLbl="solidFgAcc1" presStyleIdx="22" presStyleCnt="25"/>
      <dgm:spPr/>
    </dgm:pt>
    <dgm:pt modelId="{3C723F23-B054-43D9-A51C-131BEAF9E614}" type="pres">
      <dgm:prSet presAssocID="{F8594A22-949B-41B5-80FC-54FF23D80BBA}" presName="Child" presStyleLbl="revTx" presStyleIdx="26" presStyleCnt="29">
        <dgm:presLayoutVars>
          <dgm:chMax val="0"/>
          <dgm:chPref val="0"/>
          <dgm:bulletEnabled val="1"/>
        </dgm:presLayoutVars>
      </dgm:prSet>
      <dgm:spPr/>
      <dgm:t>
        <a:bodyPr/>
        <a:lstStyle/>
        <a:p>
          <a:endParaRPr lang="de-DE"/>
        </a:p>
      </dgm:t>
    </dgm:pt>
    <dgm:pt modelId="{79240141-696F-4F99-A51B-330B4AADD4A0}" type="pres">
      <dgm:prSet presAssocID="{CAD0B080-4B19-49EC-A6B7-7EDAB1AC2DAA}" presName="childComposite" presStyleCnt="0">
        <dgm:presLayoutVars>
          <dgm:chMax val="0"/>
          <dgm:chPref val="0"/>
        </dgm:presLayoutVars>
      </dgm:prSet>
      <dgm:spPr/>
    </dgm:pt>
    <dgm:pt modelId="{89F76A76-34BF-446E-B662-E7BB628666D8}" type="pres">
      <dgm:prSet presAssocID="{CAD0B080-4B19-49EC-A6B7-7EDAB1AC2DAA}" presName="ChildAccent" presStyleLbl="solidFgAcc1" presStyleIdx="23" presStyleCnt="25"/>
      <dgm:spPr/>
    </dgm:pt>
    <dgm:pt modelId="{ACD40BBF-05B6-438C-AAF4-04FFF280B001}" type="pres">
      <dgm:prSet presAssocID="{CAD0B080-4B19-49EC-A6B7-7EDAB1AC2DAA}" presName="Child" presStyleLbl="revTx" presStyleIdx="27" presStyleCnt="29" custLinFactNeighborY="5700">
        <dgm:presLayoutVars>
          <dgm:chMax val="0"/>
          <dgm:chPref val="0"/>
          <dgm:bulletEnabled val="1"/>
        </dgm:presLayoutVars>
      </dgm:prSet>
      <dgm:spPr/>
      <dgm:t>
        <a:bodyPr/>
        <a:lstStyle/>
        <a:p>
          <a:endParaRPr lang="de-DE"/>
        </a:p>
      </dgm:t>
    </dgm:pt>
    <dgm:pt modelId="{3FEEE2AA-6A60-4680-917D-CC73EA7FA6CF}" type="pres">
      <dgm:prSet presAssocID="{375ABF2C-39E8-4E38-BC68-5261F27887ED}" presName="childComposite" presStyleCnt="0">
        <dgm:presLayoutVars>
          <dgm:chMax val="0"/>
          <dgm:chPref val="0"/>
        </dgm:presLayoutVars>
      </dgm:prSet>
      <dgm:spPr/>
    </dgm:pt>
    <dgm:pt modelId="{24BA78A9-439F-4663-B982-FD4EA43BC7A7}" type="pres">
      <dgm:prSet presAssocID="{375ABF2C-39E8-4E38-BC68-5261F27887ED}" presName="ChildAccent" presStyleLbl="solidFgAcc1" presStyleIdx="24" presStyleCnt="25"/>
      <dgm:spPr/>
    </dgm:pt>
    <dgm:pt modelId="{4AC1D809-1EB2-48A0-A8FC-B573925BB4C4}" type="pres">
      <dgm:prSet presAssocID="{375ABF2C-39E8-4E38-BC68-5261F27887ED}" presName="Child" presStyleLbl="revTx" presStyleIdx="28" presStyleCnt="29" custLinFactNeighborY="37050">
        <dgm:presLayoutVars>
          <dgm:chMax val="0"/>
          <dgm:chPref val="0"/>
          <dgm:bulletEnabled val="1"/>
        </dgm:presLayoutVars>
      </dgm:prSet>
      <dgm:spPr/>
      <dgm:t>
        <a:bodyPr/>
        <a:lstStyle/>
        <a:p>
          <a:endParaRPr lang="de-DE"/>
        </a:p>
      </dgm:t>
    </dgm:pt>
  </dgm:ptLst>
  <dgm:cxnLst>
    <dgm:cxn modelId="{7D5E4838-2497-4FDC-BF08-BF437EDBEAE7}" type="presOf" srcId="{E815CB3D-F70A-4852-9696-A736612553D0}" destId="{E3562F50-FC2A-4BCF-AA91-808C2182BEB3}" srcOrd="0" destOrd="0" presId="urn:microsoft.com/office/officeart/2008/layout/SquareAccentList"/>
    <dgm:cxn modelId="{14FA0EE7-E3EF-4FCE-ADAD-8365A38B6E96}" srcId="{C8692BC0-EF33-4191-AF7B-0D249823CB7C}" destId="{375ABF2C-39E8-4E38-BC68-5261F27887ED}" srcOrd="4" destOrd="0" parTransId="{D8250EA9-308D-4D6E-84E2-C7A075B0CA12}" sibTransId="{2C2AAB39-500D-4DB4-B5A4-2721F3A2F843}"/>
    <dgm:cxn modelId="{D600CA6F-F281-4794-9630-CB9FF26BDF4B}" srcId="{58AA78DE-FAF1-42C6-AD71-8DC5F9B6E17D}" destId="{7770A9C3-5D4F-4E01-95DE-C5681C216DB9}" srcOrd="1" destOrd="0" parTransId="{CE8A39B8-F39F-406A-85EC-8DD0ADF8CF07}" sibTransId="{3C34C008-E8BB-426A-BFFF-517F184BAC85}"/>
    <dgm:cxn modelId="{2CDDF15E-A527-4264-82AD-A42C9459F8E5}" type="presOf" srcId="{C8692BC0-EF33-4191-AF7B-0D249823CB7C}" destId="{F8421FAA-4FC3-43FD-9821-684D1EFBD198}" srcOrd="0" destOrd="0" presId="urn:microsoft.com/office/officeart/2008/layout/SquareAccentList"/>
    <dgm:cxn modelId="{BCEDE5FE-A4B7-4B96-911A-A94C7D8FD936}" srcId="{C8692BC0-EF33-4191-AF7B-0D249823CB7C}" destId="{1EF50729-CA4E-4C30-9EFB-F19715F677D9}" srcOrd="0" destOrd="0" parTransId="{54AF4258-D485-4649-A394-6B412980CAF9}" sibTransId="{31AC3B09-48B4-4CC1-929C-E3DD04734774}"/>
    <dgm:cxn modelId="{886A7555-95FF-41C0-BF37-EA5F5D8F418F}" type="presOf" srcId="{55D0AB9E-4400-494E-9F94-2EFA5234D22C}" destId="{CD9D404A-94B3-4042-B2CF-9641809347C7}" srcOrd="0" destOrd="0" presId="urn:microsoft.com/office/officeart/2008/layout/SquareAccentList"/>
    <dgm:cxn modelId="{BD2F9140-9203-4F9A-8779-9720CE303F0E}" srcId="{58AA78DE-FAF1-42C6-AD71-8DC5F9B6E17D}" destId="{0E3D2DF3-8918-44FC-A052-6DE3297E6658}" srcOrd="4" destOrd="0" parTransId="{B1BB613E-2065-4C46-B46D-A229E206070C}" sibTransId="{A3E7C484-CF0F-4164-8BAA-D61D806C5E3A}"/>
    <dgm:cxn modelId="{0EDBBE52-57FD-4D3E-9617-CE5FAC6043C1}" srcId="{8BF24A4A-FCF2-43B0-B79C-F1DB58C31F83}" destId="{399A3B4F-634C-45BA-8BA9-60BE2CAC3763}" srcOrd="1" destOrd="0" parTransId="{835C3FF3-5C5E-42B4-89FE-E6D10B479529}" sibTransId="{384392B5-3604-47E5-9725-BE054736A949}"/>
    <dgm:cxn modelId="{EF52E2B2-EC93-48B7-87DE-4F2BE261B492}" type="presOf" srcId="{1EF50729-CA4E-4C30-9EFB-F19715F677D9}" destId="{1386944F-0989-4967-8272-3D1ACDE65CE6}" srcOrd="0" destOrd="0" presId="urn:microsoft.com/office/officeart/2008/layout/SquareAccentList"/>
    <dgm:cxn modelId="{24B76CE3-D9C0-4452-8095-6A973DA9E881}" srcId="{E6374DA8-A72D-4FB2-897A-4B2C597737BB}" destId="{55D0AB9E-4400-494E-9F94-2EFA5234D22C}" srcOrd="5" destOrd="0" parTransId="{E01E780E-4ED3-4FF1-AE4D-4A1B41D1C886}" sibTransId="{084D88EB-C9D1-479D-A04F-B0389F73CAD4}"/>
    <dgm:cxn modelId="{029D6370-6769-400F-9B44-9A93BE290D9D}" type="presOf" srcId="{8BF24A4A-FCF2-43B0-B79C-F1DB58C31F83}" destId="{0DEAF614-D087-466A-B9D6-1D3C3FFFCC4C}" srcOrd="0" destOrd="0" presId="urn:microsoft.com/office/officeart/2008/layout/SquareAccentList"/>
    <dgm:cxn modelId="{38F4C86E-7E2A-4002-A1BF-13814177F2BE}" srcId="{C8692BC0-EF33-4191-AF7B-0D249823CB7C}" destId="{CAD0B080-4B19-49EC-A6B7-7EDAB1AC2DAA}" srcOrd="3" destOrd="0" parTransId="{4B2929E4-0ECF-4A18-8611-2A7987C412A0}" sibTransId="{3F75CC97-0E4C-4D63-82F9-2B16BE179E28}"/>
    <dgm:cxn modelId="{607EA3FA-D2C6-4E06-A1C9-EB82BA27CB2A}" srcId="{399A3B4F-634C-45BA-8BA9-60BE2CAC3763}" destId="{DD03DAB1-B4A5-4719-A1D0-6B6CA5DAF898}" srcOrd="4" destOrd="0" parTransId="{6CF390D1-0BD3-487E-9D6F-8A0E034FCAA3}" sibTransId="{11E03BB1-9EE2-4087-9CB5-B9CB4A3E8730}"/>
    <dgm:cxn modelId="{51CD5980-12B2-4148-9503-498108A10160}" type="presOf" srcId="{E5B62040-EA78-4D98-8427-95DB38674460}" destId="{4DC0573E-486B-4E15-B69C-FE2B7395D4F0}" srcOrd="0" destOrd="0" presId="urn:microsoft.com/office/officeart/2008/layout/SquareAccentList"/>
    <dgm:cxn modelId="{A403F99A-71EC-4A45-A624-480AFD753B06}" srcId="{58AA78DE-FAF1-42C6-AD71-8DC5F9B6E17D}" destId="{E5B62040-EA78-4D98-8427-95DB38674460}" srcOrd="6" destOrd="0" parTransId="{11C7C432-24CC-4330-AFF8-D84AF6357161}" sibTransId="{F7610145-F071-4ADB-BBC0-1B42CEDBBAA4}"/>
    <dgm:cxn modelId="{E9BB2186-B82C-4F1B-B2F2-B7FAD3F0B1E8}" type="presOf" srcId="{330FC9B8-3F85-48EE-BAF9-8209E8016D95}" destId="{99650277-2F19-45B4-A42E-05E955929AA6}" srcOrd="0" destOrd="0" presId="urn:microsoft.com/office/officeart/2008/layout/SquareAccentList"/>
    <dgm:cxn modelId="{6441533B-0E94-42FB-932C-936F510FC1D0}" srcId="{399A3B4F-634C-45BA-8BA9-60BE2CAC3763}" destId="{DADB1207-8EF1-4083-872C-42B8AA04AACF}" srcOrd="0" destOrd="0" parTransId="{E416A867-847A-42C3-96E5-15685F96C73B}" sibTransId="{35F2F822-43BD-47D9-9756-B8525C338CB5}"/>
    <dgm:cxn modelId="{18EE7A38-E5B9-4B70-9E9D-92A10A3D792A}" srcId="{399A3B4F-634C-45BA-8BA9-60BE2CAC3763}" destId="{63DC8A1E-D386-47E4-BEC2-11881526F396}" srcOrd="2" destOrd="0" parTransId="{D74F68E5-0639-4316-BB2F-5F4FEF0F15E4}" sibTransId="{33E2CBDF-8D79-455A-8240-DB2EEAE84808}"/>
    <dgm:cxn modelId="{53CD91E1-C851-43D7-8A65-813F2618BDB1}" srcId="{58AA78DE-FAF1-42C6-AD71-8DC5F9B6E17D}" destId="{BDCBA9EF-0FEF-48D8-8CCB-D48B2A5F37EE}" srcOrd="0" destOrd="0" parTransId="{269BD5AA-675D-48B4-8256-41B05C8DE97B}" sibTransId="{855F37C8-2E8E-4266-8E8B-CC4F3168E4B7}"/>
    <dgm:cxn modelId="{11D0D636-3F1D-4FC6-9D18-A0F602410B51}" srcId="{8BF24A4A-FCF2-43B0-B79C-F1DB58C31F83}" destId="{C8692BC0-EF33-4191-AF7B-0D249823CB7C}" srcOrd="3" destOrd="0" parTransId="{3078B27B-5122-4AD3-ACA5-659735C84DE5}" sibTransId="{86F7163A-1651-4F73-A31E-F90DDA0A4046}"/>
    <dgm:cxn modelId="{925112B4-B279-4815-977A-F3D80CC69FA3}" srcId="{399A3B4F-634C-45BA-8BA9-60BE2CAC3763}" destId="{330FC9B8-3F85-48EE-BAF9-8209E8016D95}" srcOrd="1" destOrd="0" parTransId="{A82B3964-CBDE-4003-B92D-F122BF2EB127}" sibTransId="{88FF5F61-0640-48DB-A50A-31BDE2B2B90B}"/>
    <dgm:cxn modelId="{252ADA4A-EDC6-4EB2-A01B-70B31BBD9270}" srcId="{E6374DA8-A72D-4FB2-897A-4B2C597737BB}" destId="{AD732E43-3B4B-4354-B2AA-0E61A77E3139}" srcOrd="0" destOrd="0" parTransId="{8FB4D193-79E2-4DFC-B778-C9AA69156244}" sibTransId="{371A9226-9DF0-430F-BBF0-7FDFB8161AA1}"/>
    <dgm:cxn modelId="{F7C9B8C6-9463-41BB-9DB9-529D09678B02}" type="presOf" srcId="{DD03DAB1-B4A5-4719-A1D0-6B6CA5DAF898}" destId="{8006DA56-7027-475A-99DC-BFA8CB441CF0}" srcOrd="0" destOrd="0" presId="urn:microsoft.com/office/officeart/2008/layout/SquareAccentList"/>
    <dgm:cxn modelId="{E6726056-756A-43EF-B78D-5CA4402431F1}" type="presOf" srcId="{40B4DCC7-1DCE-44C9-A704-14DEBCC3EC59}" destId="{6CCC4162-CC1F-4546-B839-0F42290345F2}" srcOrd="0" destOrd="0" presId="urn:microsoft.com/office/officeart/2008/layout/SquareAccentList"/>
    <dgm:cxn modelId="{1B0B3D71-75C0-4466-A638-87703608BE4F}" type="presOf" srcId="{63DC8A1E-D386-47E4-BEC2-11881526F396}" destId="{60AFEA7D-16C5-4B82-BBF8-CEB96CA1F7AF}" srcOrd="0" destOrd="0" presId="urn:microsoft.com/office/officeart/2008/layout/SquareAccentList"/>
    <dgm:cxn modelId="{CC290545-52DB-4073-9EE7-8EAE752B4167}" type="presOf" srcId="{AD732E43-3B4B-4354-B2AA-0E61A77E3139}" destId="{0D6FB51E-A8AE-4A98-A487-21DE756F471B}" srcOrd="0" destOrd="0" presId="urn:microsoft.com/office/officeart/2008/layout/SquareAccentList"/>
    <dgm:cxn modelId="{58EA6620-8004-4EE1-B81C-A2EC39470AC1}" srcId="{C8692BC0-EF33-4191-AF7B-0D249823CB7C}" destId="{F8594A22-949B-41B5-80FC-54FF23D80BBA}" srcOrd="2" destOrd="0" parTransId="{C9AC7EF4-79E4-4DD0-BBCE-79FAADDB6D76}" sibTransId="{4EABE472-38FE-4B07-85F3-6AC66077718B}"/>
    <dgm:cxn modelId="{58CE705D-4B07-4E76-85DD-125FBA961081}" type="presOf" srcId="{399A3B4F-634C-45BA-8BA9-60BE2CAC3763}" destId="{EDB6088B-6567-412F-9925-E0B51EB89CED}" srcOrd="0" destOrd="0" presId="urn:microsoft.com/office/officeart/2008/layout/SquareAccentList"/>
    <dgm:cxn modelId="{56CB0A6F-96A1-4BE1-8501-C98D270747AA}" type="presOf" srcId="{413DA149-50DD-4CC5-B98F-F60F9A4D1331}" destId="{90C3A15B-99AF-4068-A6A4-4417C8D945E1}" srcOrd="0" destOrd="0" presId="urn:microsoft.com/office/officeart/2008/layout/SquareAccentList"/>
    <dgm:cxn modelId="{46EE586B-92A4-4EF8-956C-2126279088BF}" type="presOf" srcId="{F8594A22-949B-41B5-80FC-54FF23D80BBA}" destId="{3C723F23-B054-43D9-A51C-131BEAF9E614}" srcOrd="0" destOrd="0" presId="urn:microsoft.com/office/officeart/2008/layout/SquareAccentList"/>
    <dgm:cxn modelId="{EE3D8FF5-443E-4A2A-ACED-287148D46BD8}" type="presOf" srcId="{FDAD34FA-40B0-4F06-A5F0-356E487EC280}" destId="{1AE978B9-0FCE-4E5C-9D98-86129F0EE330}" srcOrd="0" destOrd="0" presId="urn:microsoft.com/office/officeart/2008/layout/SquareAccentList"/>
    <dgm:cxn modelId="{688FDF3B-D0CA-46F0-B750-5F3F0F4705AF}" srcId="{C8692BC0-EF33-4191-AF7B-0D249823CB7C}" destId="{4154BCE9-EFFA-4C79-935E-B57B9B7C5046}" srcOrd="1" destOrd="0" parTransId="{738C3389-8E79-4FDB-9E13-F18849C016E8}" sibTransId="{7384E442-D32F-402A-A546-D838EC3562CF}"/>
    <dgm:cxn modelId="{0F006610-9D36-4ACD-B18F-0F77C3FF00AB}" type="presOf" srcId="{97E5C140-D38B-4CB2-978F-6CB0B881664A}" destId="{83130997-9D68-4656-947B-735AF4BD6225}" srcOrd="0" destOrd="0" presId="urn:microsoft.com/office/officeart/2008/layout/SquareAccentList"/>
    <dgm:cxn modelId="{6598615F-2EA8-44DD-B62E-D2349B4AFA25}" type="presOf" srcId="{375ABF2C-39E8-4E38-BC68-5261F27887ED}" destId="{4AC1D809-1EB2-48A0-A8FC-B573925BB4C4}" srcOrd="0" destOrd="0" presId="urn:microsoft.com/office/officeart/2008/layout/SquareAccentList"/>
    <dgm:cxn modelId="{F0421E21-FE78-473C-8C7E-0B2DEECF809C}" type="presOf" srcId="{0E3D2DF3-8918-44FC-A052-6DE3297E6658}" destId="{57417359-B0C1-41C5-B19B-AB736FAD464F}" srcOrd="0" destOrd="0" presId="urn:microsoft.com/office/officeart/2008/layout/SquareAccentList"/>
    <dgm:cxn modelId="{27F0620C-7534-4F3E-A3CE-35C63F5F9EF0}" type="presOf" srcId="{CAD0B080-4B19-49EC-A6B7-7EDAB1AC2DAA}" destId="{ACD40BBF-05B6-438C-AAF4-04FFF280B001}" srcOrd="0" destOrd="0" presId="urn:microsoft.com/office/officeart/2008/layout/SquareAccentList"/>
    <dgm:cxn modelId="{787904AC-DE06-4656-BC25-A4E762A551DC}" srcId="{399A3B4F-634C-45BA-8BA9-60BE2CAC3763}" destId="{690A8946-D7C5-4341-9E12-1FD37CD78F17}" srcOrd="6" destOrd="0" parTransId="{8BD35C84-9688-419E-8A1E-D492AD60F5DB}" sibTransId="{5A788694-41DD-413A-8114-7C5D20763F25}"/>
    <dgm:cxn modelId="{1BAA7DAA-C12E-4D42-A4B6-D50306381199}" type="presOf" srcId="{5F9A64C0-144E-4BEE-9029-C2EE8F93A6B8}" destId="{8776A8E6-4CE4-4EC8-A797-8D3B30255C36}" srcOrd="0" destOrd="0" presId="urn:microsoft.com/office/officeart/2008/layout/SquareAccentList"/>
    <dgm:cxn modelId="{CA8DD839-5CF1-4581-81CA-D5793B02C3C9}" type="presOf" srcId="{E6374DA8-A72D-4FB2-897A-4B2C597737BB}" destId="{1A612AF7-B72E-4536-B832-D4F967D0C04D}" srcOrd="0" destOrd="0" presId="urn:microsoft.com/office/officeart/2008/layout/SquareAccentList"/>
    <dgm:cxn modelId="{C8E3658A-A8CD-4FB3-8163-6AD7E4B548A1}" srcId="{399A3B4F-634C-45BA-8BA9-60BE2CAC3763}" destId="{3B4A73B2-C227-45DD-B82A-364355C7B67E}" srcOrd="3" destOrd="0" parTransId="{451F5C75-2CAB-4AEA-8B84-25B77F4039A5}" sibTransId="{8DFA1E68-972E-40C5-9B41-691247BE90BB}"/>
    <dgm:cxn modelId="{9B460D30-A6FA-4EEF-9589-B82520C0DA68}" type="presOf" srcId="{DADB1207-8EF1-4083-872C-42B8AA04AACF}" destId="{1418D036-A4D0-433E-AFA6-1F10B0E3B1CD}" srcOrd="0" destOrd="0" presId="urn:microsoft.com/office/officeart/2008/layout/SquareAccentList"/>
    <dgm:cxn modelId="{FD59569A-4BC3-486C-B417-3713318CAE75}" type="presOf" srcId="{4154BCE9-EFFA-4C79-935E-B57B9B7C5046}" destId="{37E28352-BD74-4071-A478-6EADA9C42354}" srcOrd="0" destOrd="0" presId="urn:microsoft.com/office/officeart/2008/layout/SquareAccentList"/>
    <dgm:cxn modelId="{F6828E39-9869-4D83-8804-3A93B40DE954}" srcId="{58AA78DE-FAF1-42C6-AD71-8DC5F9B6E17D}" destId="{97E5C140-D38B-4CB2-978F-6CB0B881664A}" srcOrd="3" destOrd="0" parTransId="{32380F46-5F5B-4D9F-B58D-349D1C554919}" sibTransId="{01EBA0F7-21EB-4E94-A339-AF0BB8611A34}"/>
    <dgm:cxn modelId="{762E9799-860B-48EB-A690-0EC9FDC5A904}" srcId="{58AA78DE-FAF1-42C6-AD71-8DC5F9B6E17D}" destId="{FDAD34FA-40B0-4F06-A5F0-356E487EC280}" srcOrd="2" destOrd="0" parTransId="{4B8FA237-65E4-4F1A-B2DF-CE35D3B3686B}" sibTransId="{F81AFD63-6C75-4CB8-89C5-3EB2AE66F282}"/>
    <dgm:cxn modelId="{AE7B20A4-17F6-4ED2-BA7C-114BB5509B37}" srcId="{399A3B4F-634C-45BA-8BA9-60BE2CAC3763}" destId="{413DA149-50DD-4CC5-B98F-F60F9A4D1331}" srcOrd="5" destOrd="0" parTransId="{0698987E-C30D-4159-AAA8-68262EE593EC}" sibTransId="{E8C048B3-E102-4E22-BC3E-631F080B1D91}"/>
    <dgm:cxn modelId="{113D10B9-9A24-4EC1-A9BE-6278457462EC}" type="presOf" srcId="{7770A9C3-5D4F-4E01-95DE-C5681C216DB9}" destId="{0A788CBB-7558-4157-BB1C-A0CB0E7AD244}" srcOrd="0" destOrd="0" presId="urn:microsoft.com/office/officeart/2008/layout/SquareAccentList"/>
    <dgm:cxn modelId="{EE76856C-617A-4453-A094-04D3E1ABDF4D}" srcId="{E6374DA8-A72D-4FB2-897A-4B2C597737BB}" destId="{46676E0A-FD78-486C-8FF4-449420638BB0}" srcOrd="2" destOrd="0" parTransId="{5BF36725-06AD-4BFF-8F5C-C5B7B827E385}" sibTransId="{F2059EFC-67BD-4189-BFB8-999805E79896}"/>
    <dgm:cxn modelId="{6C9066DB-FA6C-40EB-A279-9A074779E529}" srcId="{58AA78DE-FAF1-42C6-AD71-8DC5F9B6E17D}" destId="{5F9A64C0-144E-4BEE-9029-C2EE8F93A6B8}" srcOrd="5" destOrd="0" parTransId="{8FF8A288-B9CD-4D5D-9F6D-BA9075818537}" sibTransId="{BC11FD57-66D2-4402-B5E7-BA66D8708953}"/>
    <dgm:cxn modelId="{8309F81E-AE2F-4FDC-A2A2-2E98017133B7}" srcId="{8BF24A4A-FCF2-43B0-B79C-F1DB58C31F83}" destId="{E6374DA8-A72D-4FB2-897A-4B2C597737BB}" srcOrd="2" destOrd="0" parTransId="{7D470646-46CB-4009-B87A-A3CCB4A6855D}" sibTransId="{11D8A1FD-A898-4408-9ABA-1299414DD591}"/>
    <dgm:cxn modelId="{98771104-E1E5-4371-A3A3-261870CEB79F}" srcId="{E6374DA8-A72D-4FB2-897A-4B2C597737BB}" destId="{40B4DCC7-1DCE-44C9-A704-14DEBCC3EC59}" srcOrd="4" destOrd="0" parTransId="{FE5A3F43-08AA-4B80-B18B-62A5820CC3A3}" sibTransId="{9B4A112E-DDB0-4C0D-BC8C-519F3A893DE5}"/>
    <dgm:cxn modelId="{2AD95EBA-774E-47B9-81FE-670357D51124}" type="presOf" srcId="{3B4A73B2-C227-45DD-B82A-364355C7B67E}" destId="{F461AA9D-8F6A-4E62-8CCD-C944FBB634CF}" srcOrd="0" destOrd="0" presId="urn:microsoft.com/office/officeart/2008/layout/SquareAccentList"/>
    <dgm:cxn modelId="{1DD2D2BC-292B-443A-81AA-E16356C46D09}" type="presOf" srcId="{F8F7E2E4-6771-4A65-9CC7-D668D2BEC4DE}" destId="{64A3949C-4659-4DC1-81EF-797FFC34F1A7}" srcOrd="0" destOrd="0" presId="urn:microsoft.com/office/officeart/2008/layout/SquareAccentList"/>
    <dgm:cxn modelId="{AA151C3D-CAB9-4A27-AF24-3B031BD37970}" srcId="{E6374DA8-A72D-4FB2-897A-4B2C597737BB}" destId="{F8F7E2E4-6771-4A65-9CC7-D668D2BEC4DE}" srcOrd="1" destOrd="0" parTransId="{3052FA72-BD5C-440B-A680-03682ABB9DD8}" sibTransId="{53253878-B342-48AA-93C3-387BB3EDA1C1}"/>
    <dgm:cxn modelId="{ECE32334-EBC0-4DB3-A035-B69866AFB32B}" type="presOf" srcId="{BDCBA9EF-0FEF-48D8-8CCB-D48B2A5F37EE}" destId="{5C2A9E74-0918-4905-86DE-7F004B8224C4}" srcOrd="0" destOrd="0" presId="urn:microsoft.com/office/officeart/2008/layout/SquareAccentList"/>
    <dgm:cxn modelId="{E948F8F6-C101-469C-B7AD-FDB3A0173BA7}" srcId="{8BF24A4A-FCF2-43B0-B79C-F1DB58C31F83}" destId="{58AA78DE-FAF1-42C6-AD71-8DC5F9B6E17D}" srcOrd="0" destOrd="0" parTransId="{B2E95A90-4482-4B7C-91F0-7596C967B3FC}" sibTransId="{06B799CE-1A97-4BC7-A29D-EADC7ECD32A2}"/>
    <dgm:cxn modelId="{9F938DD7-FB5E-4835-A4C9-D5929DBC1F12}" type="presOf" srcId="{690A8946-D7C5-4341-9E12-1FD37CD78F17}" destId="{3E4B36F7-D7F1-445D-8BFA-07AEE681EE31}" srcOrd="0" destOrd="0" presId="urn:microsoft.com/office/officeart/2008/layout/SquareAccentList"/>
    <dgm:cxn modelId="{4EF50F57-8C10-43CC-BBA8-CB98B14F9455}" srcId="{E6374DA8-A72D-4FB2-897A-4B2C597737BB}" destId="{E815CB3D-F70A-4852-9696-A736612553D0}" srcOrd="3" destOrd="0" parTransId="{BF24A53B-F5F7-481B-9569-C3E3264A9B26}" sibTransId="{1D9C74AC-9949-48FD-B1CB-05D934856D0C}"/>
    <dgm:cxn modelId="{393438E6-2115-4E93-8EC7-1AF3C05D8875}" type="presOf" srcId="{46676E0A-FD78-486C-8FF4-449420638BB0}" destId="{8538D5BF-A1A6-48A9-9F11-15FAC526DDB3}" srcOrd="0" destOrd="0" presId="urn:microsoft.com/office/officeart/2008/layout/SquareAccentList"/>
    <dgm:cxn modelId="{18E23D90-092D-4588-9DE8-6DF5B714136C}" type="presOf" srcId="{58AA78DE-FAF1-42C6-AD71-8DC5F9B6E17D}" destId="{9845E707-575B-49AB-A671-93632F5150D1}" srcOrd="0" destOrd="0" presId="urn:microsoft.com/office/officeart/2008/layout/SquareAccentList"/>
    <dgm:cxn modelId="{551E8964-3068-4D96-A51D-C8F3490EE5AF}" type="presParOf" srcId="{0DEAF614-D087-466A-B9D6-1D3C3FFFCC4C}" destId="{1521B88B-DB2F-4B60-9888-0FDF2F7AA71B}" srcOrd="0" destOrd="0" presId="urn:microsoft.com/office/officeart/2008/layout/SquareAccentList"/>
    <dgm:cxn modelId="{27E4600B-9152-4E62-821D-A1C403FAA1FD}" type="presParOf" srcId="{1521B88B-DB2F-4B60-9888-0FDF2F7AA71B}" destId="{6C4D4ABF-DD96-43FE-B7D8-5EBC51B52CCE}" srcOrd="0" destOrd="0" presId="urn:microsoft.com/office/officeart/2008/layout/SquareAccentList"/>
    <dgm:cxn modelId="{09CD289B-3EA0-4025-8CC6-263EA12C4EBB}" type="presParOf" srcId="{6C4D4ABF-DD96-43FE-B7D8-5EBC51B52CCE}" destId="{5F22D0EB-91F5-4EC5-854F-FD1FC9432FFA}" srcOrd="0" destOrd="0" presId="urn:microsoft.com/office/officeart/2008/layout/SquareAccentList"/>
    <dgm:cxn modelId="{BDC167E3-08AF-455E-95CA-57E68E8227FC}" type="presParOf" srcId="{6C4D4ABF-DD96-43FE-B7D8-5EBC51B52CCE}" destId="{A3280DE5-F224-41C4-B825-13983ED4D9DA}" srcOrd="1" destOrd="0" presId="urn:microsoft.com/office/officeart/2008/layout/SquareAccentList"/>
    <dgm:cxn modelId="{B53CDFC1-F02C-433C-82BE-1090924F158B}" type="presParOf" srcId="{6C4D4ABF-DD96-43FE-B7D8-5EBC51B52CCE}" destId="{9845E707-575B-49AB-A671-93632F5150D1}" srcOrd="2" destOrd="0" presId="urn:microsoft.com/office/officeart/2008/layout/SquareAccentList"/>
    <dgm:cxn modelId="{90822B78-AC02-40DD-B74B-BF9BD49EF14E}" type="presParOf" srcId="{1521B88B-DB2F-4B60-9888-0FDF2F7AA71B}" destId="{C90A74FE-2611-4704-8409-90C6A1946759}" srcOrd="1" destOrd="0" presId="urn:microsoft.com/office/officeart/2008/layout/SquareAccentList"/>
    <dgm:cxn modelId="{EB94DD89-034B-46D7-A6C0-AA8A22C44407}" type="presParOf" srcId="{C90A74FE-2611-4704-8409-90C6A1946759}" destId="{C5A0ADA7-8DFD-4EE0-BE69-0D96A8F5AEDB}" srcOrd="0" destOrd="0" presId="urn:microsoft.com/office/officeart/2008/layout/SquareAccentList"/>
    <dgm:cxn modelId="{84C06550-2742-47B7-BCE8-EE43EB24A17B}" type="presParOf" srcId="{C5A0ADA7-8DFD-4EE0-BE69-0D96A8F5AEDB}" destId="{13E4497E-1EB1-4B9D-ADD6-6B907950DAF0}" srcOrd="0" destOrd="0" presId="urn:microsoft.com/office/officeart/2008/layout/SquareAccentList"/>
    <dgm:cxn modelId="{61B05F00-C34F-4BCF-90F8-63014E7F0E98}" type="presParOf" srcId="{C5A0ADA7-8DFD-4EE0-BE69-0D96A8F5AEDB}" destId="{5C2A9E74-0918-4905-86DE-7F004B8224C4}" srcOrd="1" destOrd="0" presId="urn:microsoft.com/office/officeart/2008/layout/SquareAccentList"/>
    <dgm:cxn modelId="{FDD07095-3019-4FC9-9B5A-0DB1F285A826}" type="presParOf" srcId="{C90A74FE-2611-4704-8409-90C6A1946759}" destId="{F06AA542-F989-4A11-9310-3B49D74FDFAF}" srcOrd="1" destOrd="0" presId="urn:microsoft.com/office/officeart/2008/layout/SquareAccentList"/>
    <dgm:cxn modelId="{BBA995A0-9BDE-4160-92C8-4DF48FAE1AA7}" type="presParOf" srcId="{F06AA542-F989-4A11-9310-3B49D74FDFAF}" destId="{A8FAC1A3-29C2-4B1E-87AA-3C1F8278936B}" srcOrd="0" destOrd="0" presId="urn:microsoft.com/office/officeart/2008/layout/SquareAccentList"/>
    <dgm:cxn modelId="{E99B9264-F3DF-4CD0-BFCD-D5363289B178}" type="presParOf" srcId="{F06AA542-F989-4A11-9310-3B49D74FDFAF}" destId="{0A788CBB-7558-4157-BB1C-A0CB0E7AD244}" srcOrd="1" destOrd="0" presId="urn:microsoft.com/office/officeart/2008/layout/SquareAccentList"/>
    <dgm:cxn modelId="{B06E987E-AC5F-4C73-94CD-E4B66CAF829E}" type="presParOf" srcId="{C90A74FE-2611-4704-8409-90C6A1946759}" destId="{D526B927-BF8A-4759-B4AC-3D5E26F46760}" srcOrd="2" destOrd="0" presId="urn:microsoft.com/office/officeart/2008/layout/SquareAccentList"/>
    <dgm:cxn modelId="{8391EB58-41F0-433C-B667-729FBEDC2664}" type="presParOf" srcId="{D526B927-BF8A-4759-B4AC-3D5E26F46760}" destId="{969F5A08-721C-4876-9A0F-F4DD402F1944}" srcOrd="0" destOrd="0" presId="urn:microsoft.com/office/officeart/2008/layout/SquareAccentList"/>
    <dgm:cxn modelId="{5BB89650-A28C-4B6E-8666-2D0F0E339D1D}" type="presParOf" srcId="{D526B927-BF8A-4759-B4AC-3D5E26F46760}" destId="{1AE978B9-0FCE-4E5C-9D98-86129F0EE330}" srcOrd="1" destOrd="0" presId="urn:microsoft.com/office/officeart/2008/layout/SquareAccentList"/>
    <dgm:cxn modelId="{8F7F3FD5-4164-4B7E-BE21-7E969001D70D}" type="presParOf" srcId="{C90A74FE-2611-4704-8409-90C6A1946759}" destId="{E4C151D6-773D-4E46-9887-A591083F4EE5}" srcOrd="3" destOrd="0" presId="urn:microsoft.com/office/officeart/2008/layout/SquareAccentList"/>
    <dgm:cxn modelId="{D33771F7-D437-4917-8807-0237581E005E}" type="presParOf" srcId="{E4C151D6-773D-4E46-9887-A591083F4EE5}" destId="{7CC9A5E8-A5D5-4EB2-9FD2-05AE35C9BA79}" srcOrd="0" destOrd="0" presId="urn:microsoft.com/office/officeart/2008/layout/SquareAccentList"/>
    <dgm:cxn modelId="{EA4770D9-2E8D-4BF4-9169-B3DB5D119FE7}" type="presParOf" srcId="{E4C151D6-773D-4E46-9887-A591083F4EE5}" destId="{83130997-9D68-4656-947B-735AF4BD6225}" srcOrd="1" destOrd="0" presId="urn:microsoft.com/office/officeart/2008/layout/SquareAccentList"/>
    <dgm:cxn modelId="{662AF26B-E2F6-44E1-8E39-95EC2C3B8BED}" type="presParOf" srcId="{C90A74FE-2611-4704-8409-90C6A1946759}" destId="{4C299B31-5607-4D35-BC34-816AD628862D}" srcOrd="4" destOrd="0" presId="urn:microsoft.com/office/officeart/2008/layout/SquareAccentList"/>
    <dgm:cxn modelId="{B5263F81-DE12-495F-A96D-5E9AF5DF96FB}" type="presParOf" srcId="{4C299B31-5607-4D35-BC34-816AD628862D}" destId="{0F57960D-8B4B-4A32-A7E5-5D0C92F4F62B}" srcOrd="0" destOrd="0" presId="urn:microsoft.com/office/officeart/2008/layout/SquareAccentList"/>
    <dgm:cxn modelId="{90D8AD6B-6E7A-4C9D-A7DD-8337CCC53720}" type="presParOf" srcId="{4C299B31-5607-4D35-BC34-816AD628862D}" destId="{57417359-B0C1-41C5-B19B-AB736FAD464F}" srcOrd="1" destOrd="0" presId="urn:microsoft.com/office/officeart/2008/layout/SquareAccentList"/>
    <dgm:cxn modelId="{934D89CA-C1F8-4744-90CF-A857D024D93E}" type="presParOf" srcId="{C90A74FE-2611-4704-8409-90C6A1946759}" destId="{C1A1A597-9C6E-492B-9D32-7B6D0F97B20E}" srcOrd="5" destOrd="0" presId="urn:microsoft.com/office/officeart/2008/layout/SquareAccentList"/>
    <dgm:cxn modelId="{97D35195-261D-4E61-8D30-11A49E66E231}" type="presParOf" srcId="{C1A1A597-9C6E-492B-9D32-7B6D0F97B20E}" destId="{86998119-0FCC-4BB3-9182-DC19098546EA}" srcOrd="0" destOrd="0" presId="urn:microsoft.com/office/officeart/2008/layout/SquareAccentList"/>
    <dgm:cxn modelId="{20DFEAC2-369D-4320-8947-772047BB1B0F}" type="presParOf" srcId="{C1A1A597-9C6E-492B-9D32-7B6D0F97B20E}" destId="{8776A8E6-4CE4-4EC8-A797-8D3B30255C36}" srcOrd="1" destOrd="0" presId="urn:microsoft.com/office/officeart/2008/layout/SquareAccentList"/>
    <dgm:cxn modelId="{D7F02523-F247-4926-88C1-AB0ACE583297}" type="presParOf" srcId="{C90A74FE-2611-4704-8409-90C6A1946759}" destId="{140B7D49-2446-4E14-9FE5-AEFF4261A2DE}" srcOrd="6" destOrd="0" presId="urn:microsoft.com/office/officeart/2008/layout/SquareAccentList"/>
    <dgm:cxn modelId="{31036FCF-3458-45A5-B606-5F9281E10EAD}" type="presParOf" srcId="{140B7D49-2446-4E14-9FE5-AEFF4261A2DE}" destId="{7F74CE07-24F9-4A73-A209-4C236219320F}" srcOrd="0" destOrd="0" presId="urn:microsoft.com/office/officeart/2008/layout/SquareAccentList"/>
    <dgm:cxn modelId="{234F6C8F-5FB7-48EC-9FEF-0872CFA83141}" type="presParOf" srcId="{140B7D49-2446-4E14-9FE5-AEFF4261A2DE}" destId="{4DC0573E-486B-4E15-B69C-FE2B7395D4F0}" srcOrd="1" destOrd="0" presId="urn:microsoft.com/office/officeart/2008/layout/SquareAccentList"/>
    <dgm:cxn modelId="{7A1A47AC-9027-40C9-9787-A3E8E132C235}" type="presParOf" srcId="{0DEAF614-D087-466A-B9D6-1D3C3FFFCC4C}" destId="{3ECC6D30-FC50-4DC0-9230-CCDCFD94317D}" srcOrd="1" destOrd="0" presId="urn:microsoft.com/office/officeart/2008/layout/SquareAccentList"/>
    <dgm:cxn modelId="{08AC6B91-E3F3-4BAE-B061-D0C123D804AC}" type="presParOf" srcId="{3ECC6D30-FC50-4DC0-9230-CCDCFD94317D}" destId="{F3BC3383-BC8E-4B52-9130-8258471FEBBC}" srcOrd="0" destOrd="0" presId="urn:microsoft.com/office/officeart/2008/layout/SquareAccentList"/>
    <dgm:cxn modelId="{F8D570F2-D177-4209-88DA-C681FBBEB4DD}" type="presParOf" srcId="{F3BC3383-BC8E-4B52-9130-8258471FEBBC}" destId="{8DE3D816-37D2-49FF-BBC2-4C5A6AD42DDF}" srcOrd="0" destOrd="0" presId="urn:microsoft.com/office/officeart/2008/layout/SquareAccentList"/>
    <dgm:cxn modelId="{B4E8C669-93CB-4845-A4DD-EA1A19985696}" type="presParOf" srcId="{F3BC3383-BC8E-4B52-9130-8258471FEBBC}" destId="{99118725-5BC1-4164-AA57-CB9A4789C7AF}" srcOrd="1" destOrd="0" presId="urn:microsoft.com/office/officeart/2008/layout/SquareAccentList"/>
    <dgm:cxn modelId="{A01150B1-262E-4E31-85AA-26976E968687}" type="presParOf" srcId="{F3BC3383-BC8E-4B52-9130-8258471FEBBC}" destId="{EDB6088B-6567-412F-9925-E0B51EB89CED}" srcOrd="2" destOrd="0" presId="urn:microsoft.com/office/officeart/2008/layout/SquareAccentList"/>
    <dgm:cxn modelId="{D0E063DC-8410-427B-BCF6-AC344F7A3832}" type="presParOf" srcId="{3ECC6D30-FC50-4DC0-9230-CCDCFD94317D}" destId="{4FD540AF-58DF-4FBD-A061-17AB40969BD1}" srcOrd="1" destOrd="0" presId="urn:microsoft.com/office/officeart/2008/layout/SquareAccentList"/>
    <dgm:cxn modelId="{6370E76E-5524-4B3E-81B8-A0CAA7DBF9E7}" type="presParOf" srcId="{4FD540AF-58DF-4FBD-A061-17AB40969BD1}" destId="{517E0E26-AC9A-4EFB-A0D7-DAA639D2E9E0}" srcOrd="0" destOrd="0" presId="urn:microsoft.com/office/officeart/2008/layout/SquareAccentList"/>
    <dgm:cxn modelId="{D2F84854-162B-4308-AC48-339E32229C6E}" type="presParOf" srcId="{517E0E26-AC9A-4EFB-A0D7-DAA639D2E9E0}" destId="{54F6246F-CFF5-457A-BEBC-6D742156DE98}" srcOrd="0" destOrd="0" presId="urn:microsoft.com/office/officeart/2008/layout/SquareAccentList"/>
    <dgm:cxn modelId="{AB55E294-CD28-472E-A98B-AED6F9B6573D}" type="presParOf" srcId="{517E0E26-AC9A-4EFB-A0D7-DAA639D2E9E0}" destId="{1418D036-A4D0-433E-AFA6-1F10B0E3B1CD}" srcOrd="1" destOrd="0" presId="urn:microsoft.com/office/officeart/2008/layout/SquareAccentList"/>
    <dgm:cxn modelId="{06110125-1A75-4686-BFA0-0AAA12347386}" type="presParOf" srcId="{4FD540AF-58DF-4FBD-A061-17AB40969BD1}" destId="{BD0E426C-EA44-4F51-BB98-958378E06D82}" srcOrd="1" destOrd="0" presId="urn:microsoft.com/office/officeart/2008/layout/SquareAccentList"/>
    <dgm:cxn modelId="{90AFB0FB-FB60-4705-91AC-D0CCE276C187}" type="presParOf" srcId="{BD0E426C-EA44-4F51-BB98-958378E06D82}" destId="{E4DB4571-44FA-4329-8111-B4B21572D2B7}" srcOrd="0" destOrd="0" presId="urn:microsoft.com/office/officeart/2008/layout/SquareAccentList"/>
    <dgm:cxn modelId="{0FFE95DF-3EB2-4263-A6F0-07B80168156B}" type="presParOf" srcId="{BD0E426C-EA44-4F51-BB98-958378E06D82}" destId="{99650277-2F19-45B4-A42E-05E955929AA6}" srcOrd="1" destOrd="0" presId="urn:microsoft.com/office/officeart/2008/layout/SquareAccentList"/>
    <dgm:cxn modelId="{2BBE7D08-007E-40E0-8D26-8A3D88E91639}" type="presParOf" srcId="{4FD540AF-58DF-4FBD-A061-17AB40969BD1}" destId="{790EBA41-18FB-4644-BB06-E7F9DE73D902}" srcOrd="2" destOrd="0" presId="urn:microsoft.com/office/officeart/2008/layout/SquareAccentList"/>
    <dgm:cxn modelId="{CA3446E4-C6C4-4233-B4F1-3C44498292D0}" type="presParOf" srcId="{790EBA41-18FB-4644-BB06-E7F9DE73D902}" destId="{34ADD8CE-618E-4C0A-BC3C-E477A6D9E104}" srcOrd="0" destOrd="0" presId="urn:microsoft.com/office/officeart/2008/layout/SquareAccentList"/>
    <dgm:cxn modelId="{24819DB7-2F12-4842-84FB-8F3F70811AB4}" type="presParOf" srcId="{790EBA41-18FB-4644-BB06-E7F9DE73D902}" destId="{60AFEA7D-16C5-4B82-BBF8-CEB96CA1F7AF}" srcOrd="1" destOrd="0" presId="urn:microsoft.com/office/officeart/2008/layout/SquareAccentList"/>
    <dgm:cxn modelId="{34DE47B6-77C7-4AAE-84A5-EC4EAE463A2A}" type="presParOf" srcId="{4FD540AF-58DF-4FBD-A061-17AB40969BD1}" destId="{8E4C8317-E7BE-4CDD-9CF1-2BF42F6F4421}" srcOrd="3" destOrd="0" presId="urn:microsoft.com/office/officeart/2008/layout/SquareAccentList"/>
    <dgm:cxn modelId="{C44AF1F9-DE6A-4C03-9A41-FBB685FA37C1}" type="presParOf" srcId="{8E4C8317-E7BE-4CDD-9CF1-2BF42F6F4421}" destId="{8E39AC37-1C54-4C2A-BEA2-B8DCF6A0EFE4}" srcOrd="0" destOrd="0" presId="urn:microsoft.com/office/officeart/2008/layout/SquareAccentList"/>
    <dgm:cxn modelId="{472D305F-3536-4CCC-BB3A-3C3881623586}" type="presParOf" srcId="{8E4C8317-E7BE-4CDD-9CF1-2BF42F6F4421}" destId="{F461AA9D-8F6A-4E62-8CCD-C944FBB634CF}" srcOrd="1" destOrd="0" presId="urn:microsoft.com/office/officeart/2008/layout/SquareAccentList"/>
    <dgm:cxn modelId="{3CA25E73-E703-45B0-BB1C-898441CF0667}" type="presParOf" srcId="{4FD540AF-58DF-4FBD-A061-17AB40969BD1}" destId="{D1040F9F-E4EE-4D90-90C9-4D29737B2371}" srcOrd="4" destOrd="0" presId="urn:microsoft.com/office/officeart/2008/layout/SquareAccentList"/>
    <dgm:cxn modelId="{35BBD946-9A03-4EBF-AD40-45579221B683}" type="presParOf" srcId="{D1040F9F-E4EE-4D90-90C9-4D29737B2371}" destId="{30DD2325-A9E3-43B8-8245-00476025BD30}" srcOrd="0" destOrd="0" presId="urn:microsoft.com/office/officeart/2008/layout/SquareAccentList"/>
    <dgm:cxn modelId="{EBC1F666-DE8B-4CF8-AF47-8695E9AE3B7D}" type="presParOf" srcId="{D1040F9F-E4EE-4D90-90C9-4D29737B2371}" destId="{8006DA56-7027-475A-99DC-BFA8CB441CF0}" srcOrd="1" destOrd="0" presId="urn:microsoft.com/office/officeart/2008/layout/SquareAccentList"/>
    <dgm:cxn modelId="{3DBEEC94-6511-4C80-80A1-D06816DF1B9B}" type="presParOf" srcId="{4FD540AF-58DF-4FBD-A061-17AB40969BD1}" destId="{C3D0D12D-CDA2-4A82-93AA-CFE223ABE40D}" srcOrd="5" destOrd="0" presId="urn:microsoft.com/office/officeart/2008/layout/SquareAccentList"/>
    <dgm:cxn modelId="{43E15498-E0DE-46B4-80D1-8FB3F9914AB9}" type="presParOf" srcId="{C3D0D12D-CDA2-4A82-93AA-CFE223ABE40D}" destId="{D730F999-5FDE-4278-BCCE-84CA0EBCCA87}" srcOrd="0" destOrd="0" presId="urn:microsoft.com/office/officeart/2008/layout/SquareAccentList"/>
    <dgm:cxn modelId="{BA7CDBF6-F8CB-45A2-B33B-C120907A2408}" type="presParOf" srcId="{C3D0D12D-CDA2-4A82-93AA-CFE223ABE40D}" destId="{90C3A15B-99AF-4068-A6A4-4417C8D945E1}" srcOrd="1" destOrd="0" presId="urn:microsoft.com/office/officeart/2008/layout/SquareAccentList"/>
    <dgm:cxn modelId="{B30912A7-4A82-47A6-BFB8-DB02AF1F8BAA}" type="presParOf" srcId="{4FD540AF-58DF-4FBD-A061-17AB40969BD1}" destId="{4E7586BF-5884-4770-8AAA-A06DF85D79FE}" srcOrd="6" destOrd="0" presId="urn:microsoft.com/office/officeart/2008/layout/SquareAccentList"/>
    <dgm:cxn modelId="{B24EF09C-CEFD-458A-8A86-4F82E6F92190}" type="presParOf" srcId="{4E7586BF-5884-4770-8AAA-A06DF85D79FE}" destId="{6D7DA882-4446-48F3-BF93-925E74518CCB}" srcOrd="0" destOrd="0" presId="urn:microsoft.com/office/officeart/2008/layout/SquareAccentList"/>
    <dgm:cxn modelId="{43B61CD6-FE42-4046-BF88-DD52464B313F}" type="presParOf" srcId="{4E7586BF-5884-4770-8AAA-A06DF85D79FE}" destId="{3E4B36F7-D7F1-445D-8BFA-07AEE681EE31}" srcOrd="1" destOrd="0" presId="urn:microsoft.com/office/officeart/2008/layout/SquareAccentList"/>
    <dgm:cxn modelId="{DC7BA1AB-C707-49B3-BCC9-FFA7D71DBA4A}" type="presParOf" srcId="{0DEAF614-D087-466A-B9D6-1D3C3FFFCC4C}" destId="{A8386C54-1CED-40C4-93DA-4AB6B61214A0}" srcOrd="2" destOrd="0" presId="urn:microsoft.com/office/officeart/2008/layout/SquareAccentList"/>
    <dgm:cxn modelId="{4AB37F49-6411-48BF-ADC4-8252537915B7}" type="presParOf" srcId="{A8386C54-1CED-40C4-93DA-4AB6B61214A0}" destId="{1DFE6FED-948C-4C52-8006-A99105ED2AAF}" srcOrd="0" destOrd="0" presId="urn:microsoft.com/office/officeart/2008/layout/SquareAccentList"/>
    <dgm:cxn modelId="{6FC388D6-C850-44DA-9266-70BB88124315}" type="presParOf" srcId="{1DFE6FED-948C-4C52-8006-A99105ED2AAF}" destId="{71DEC012-3B50-4E89-82DA-AE3C833CF522}" srcOrd="0" destOrd="0" presId="urn:microsoft.com/office/officeart/2008/layout/SquareAccentList"/>
    <dgm:cxn modelId="{7DA446BE-1857-44F8-99EA-E3FFD584DB28}" type="presParOf" srcId="{1DFE6FED-948C-4C52-8006-A99105ED2AAF}" destId="{DDCFB0DE-0338-4545-9233-624941CE770B}" srcOrd="1" destOrd="0" presId="urn:microsoft.com/office/officeart/2008/layout/SquareAccentList"/>
    <dgm:cxn modelId="{6A5FFF9A-C27D-47D1-A6EC-EB741671DD5B}" type="presParOf" srcId="{1DFE6FED-948C-4C52-8006-A99105ED2AAF}" destId="{1A612AF7-B72E-4536-B832-D4F967D0C04D}" srcOrd="2" destOrd="0" presId="urn:microsoft.com/office/officeart/2008/layout/SquareAccentList"/>
    <dgm:cxn modelId="{267FB2F3-D2B0-4393-9C3E-FBCA1E1E7211}" type="presParOf" srcId="{A8386C54-1CED-40C4-93DA-4AB6B61214A0}" destId="{1949CB5B-5D0A-4EAA-B3E4-A34232689B21}" srcOrd="1" destOrd="0" presId="urn:microsoft.com/office/officeart/2008/layout/SquareAccentList"/>
    <dgm:cxn modelId="{1DB43C47-A02D-4A09-B981-B4DF678FF3E1}" type="presParOf" srcId="{1949CB5B-5D0A-4EAA-B3E4-A34232689B21}" destId="{C352657E-D853-4A0C-8B8E-19F159CFB940}" srcOrd="0" destOrd="0" presId="urn:microsoft.com/office/officeart/2008/layout/SquareAccentList"/>
    <dgm:cxn modelId="{FEF19570-253C-49BF-A50A-356AC4404E30}" type="presParOf" srcId="{C352657E-D853-4A0C-8B8E-19F159CFB940}" destId="{8A83874D-03A6-4BA6-88DB-ACC44F163CA2}" srcOrd="0" destOrd="0" presId="urn:microsoft.com/office/officeart/2008/layout/SquareAccentList"/>
    <dgm:cxn modelId="{4427DE7A-DDE3-4261-86E8-7C25BCE76A23}" type="presParOf" srcId="{C352657E-D853-4A0C-8B8E-19F159CFB940}" destId="{0D6FB51E-A8AE-4A98-A487-21DE756F471B}" srcOrd="1" destOrd="0" presId="urn:microsoft.com/office/officeart/2008/layout/SquareAccentList"/>
    <dgm:cxn modelId="{34D73BBB-903A-4700-AB04-2975217B81A6}" type="presParOf" srcId="{1949CB5B-5D0A-4EAA-B3E4-A34232689B21}" destId="{10B79890-603A-4326-8A6C-F600D9088F89}" srcOrd="1" destOrd="0" presId="urn:microsoft.com/office/officeart/2008/layout/SquareAccentList"/>
    <dgm:cxn modelId="{55A42F4F-031D-47F1-BE1D-C56959F8A3F9}" type="presParOf" srcId="{10B79890-603A-4326-8A6C-F600D9088F89}" destId="{EC3EC298-9806-42EB-8005-0BEE5CF200FA}" srcOrd="0" destOrd="0" presId="urn:microsoft.com/office/officeart/2008/layout/SquareAccentList"/>
    <dgm:cxn modelId="{65E2C5CF-9351-4333-853B-12DEBC5DB32B}" type="presParOf" srcId="{10B79890-603A-4326-8A6C-F600D9088F89}" destId="{64A3949C-4659-4DC1-81EF-797FFC34F1A7}" srcOrd="1" destOrd="0" presId="urn:microsoft.com/office/officeart/2008/layout/SquareAccentList"/>
    <dgm:cxn modelId="{0D40CEB3-6383-4043-A940-93A91A0AADDA}" type="presParOf" srcId="{1949CB5B-5D0A-4EAA-B3E4-A34232689B21}" destId="{4118D8C0-EAAD-4976-AA18-F23A1F8C0E78}" srcOrd="2" destOrd="0" presId="urn:microsoft.com/office/officeart/2008/layout/SquareAccentList"/>
    <dgm:cxn modelId="{7F39F191-6334-46CA-9A0E-96BCD9575E1E}" type="presParOf" srcId="{4118D8C0-EAAD-4976-AA18-F23A1F8C0E78}" destId="{5791AC9C-42B5-424B-B205-7B76690CD245}" srcOrd="0" destOrd="0" presId="urn:microsoft.com/office/officeart/2008/layout/SquareAccentList"/>
    <dgm:cxn modelId="{1D6DFABA-2A42-4C93-94CA-377ED57BBF0F}" type="presParOf" srcId="{4118D8C0-EAAD-4976-AA18-F23A1F8C0E78}" destId="{8538D5BF-A1A6-48A9-9F11-15FAC526DDB3}" srcOrd="1" destOrd="0" presId="urn:microsoft.com/office/officeart/2008/layout/SquareAccentList"/>
    <dgm:cxn modelId="{D37F7A50-F4AE-43E7-9B27-128A643B7CAA}" type="presParOf" srcId="{1949CB5B-5D0A-4EAA-B3E4-A34232689B21}" destId="{268DAADA-A53F-4A7B-A45C-9AEC5261564A}" srcOrd="3" destOrd="0" presId="urn:microsoft.com/office/officeart/2008/layout/SquareAccentList"/>
    <dgm:cxn modelId="{FEBD7CD7-3F13-4540-B24A-0BF485E478C2}" type="presParOf" srcId="{268DAADA-A53F-4A7B-A45C-9AEC5261564A}" destId="{6BF994BB-3DC4-42C9-B6D8-73AB7B699768}" srcOrd="0" destOrd="0" presId="urn:microsoft.com/office/officeart/2008/layout/SquareAccentList"/>
    <dgm:cxn modelId="{B07B3DB3-70BF-4F8D-9FD3-596116566065}" type="presParOf" srcId="{268DAADA-A53F-4A7B-A45C-9AEC5261564A}" destId="{E3562F50-FC2A-4BCF-AA91-808C2182BEB3}" srcOrd="1" destOrd="0" presId="urn:microsoft.com/office/officeart/2008/layout/SquareAccentList"/>
    <dgm:cxn modelId="{1438B6A3-2FC8-4E03-A276-C56DEC9643E8}" type="presParOf" srcId="{1949CB5B-5D0A-4EAA-B3E4-A34232689B21}" destId="{249EE5E7-EFC0-4D88-AD42-E9D322FE6EBC}" srcOrd="4" destOrd="0" presId="urn:microsoft.com/office/officeart/2008/layout/SquareAccentList"/>
    <dgm:cxn modelId="{3841A35F-8F43-4A31-9D1C-4B8C066922F8}" type="presParOf" srcId="{249EE5E7-EFC0-4D88-AD42-E9D322FE6EBC}" destId="{0292D4D4-3AFC-4FE8-A56C-E695500C8FC7}" srcOrd="0" destOrd="0" presId="urn:microsoft.com/office/officeart/2008/layout/SquareAccentList"/>
    <dgm:cxn modelId="{306C517A-2650-4F9B-983B-76E4F2C64191}" type="presParOf" srcId="{249EE5E7-EFC0-4D88-AD42-E9D322FE6EBC}" destId="{6CCC4162-CC1F-4546-B839-0F42290345F2}" srcOrd="1" destOrd="0" presId="urn:microsoft.com/office/officeart/2008/layout/SquareAccentList"/>
    <dgm:cxn modelId="{A4CE5612-D921-4E57-BABF-690A7F467853}" type="presParOf" srcId="{1949CB5B-5D0A-4EAA-B3E4-A34232689B21}" destId="{6491C884-C5F7-48CF-A0EB-A619C09B12A6}" srcOrd="5" destOrd="0" presId="urn:microsoft.com/office/officeart/2008/layout/SquareAccentList"/>
    <dgm:cxn modelId="{D761E0A6-8346-4B4F-9C1F-123D458A2346}" type="presParOf" srcId="{6491C884-C5F7-48CF-A0EB-A619C09B12A6}" destId="{1A3A0D42-84F8-485E-90E0-FE67BFD59E80}" srcOrd="0" destOrd="0" presId="urn:microsoft.com/office/officeart/2008/layout/SquareAccentList"/>
    <dgm:cxn modelId="{748D6A0F-5D12-44A9-A0AC-B5D40BFAACBB}" type="presParOf" srcId="{6491C884-C5F7-48CF-A0EB-A619C09B12A6}" destId="{CD9D404A-94B3-4042-B2CF-9641809347C7}" srcOrd="1" destOrd="0" presId="urn:microsoft.com/office/officeart/2008/layout/SquareAccentList"/>
    <dgm:cxn modelId="{B690C35B-48BA-455D-9BF5-7DE37673D1CE}" type="presParOf" srcId="{0DEAF614-D087-466A-B9D6-1D3C3FFFCC4C}" destId="{A811E799-3A1F-4580-A12D-5FCF5571FEEA}" srcOrd="3" destOrd="0" presId="urn:microsoft.com/office/officeart/2008/layout/SquareAccentList"/>
    <dgm:cxn modelId="{966BE40B-08FB-465F-A03F-80C6C18606C2}" type="presParOf" srcId="{A811E799-3A1F-4580-A12D-5FCF5571FEEA}" destId="{43697308-AF9B-46B1-B29C-8BADC735DAD3}" srcOrd="0" destOrd="0" presId="urn:microsoft.com/office/officeart/2008/layout/SquareAccentList"/>
    <dgm:cxn modelId="{782B501B-36B9-4476-ABC3-97604934BE13}" type="presParOf" srcId="{43697308-AF9B-46B1-B29C-8BADC735DAD3}" destId="{FD78F3F7-DEB2-40F1-B83D-64AB4CB18E21}" srcOrd="0" destOrd="0" presId="urn:microsoft.com/office/officeart/2008/layout/SquareAccentList"/>
    <dgm:cxn modelId="{8D92A9BF-056E-4B6E-9C70-DBB136813203}" type="presParOf" srcId="{43697308-AF9B-46B1-B29C-8BADC735DAD3}" destId="{18AE2431-09AA-439F-AF00-7ED475EE55D4}" srcOrd="1" destOrd="0" presId="urn:microsoft.com/office/officeart/2008/layout/SquareAccentList"/>
    <dgm:cxn modelId="{4D614AFB-5384-41BF-8E4D-BB73DDC5AABC}" type="presParOf" srcId="{43697308-AF9B-46B1-B29C-8BADC735DAD3}" destId="{F8421FAA-4FC3-43FD-9821-684D1EFBD198}" srcOrd="2" destOrd="0" presId="urn:microsoft.com/office/officeart/2008/layout/SquareAccentList"/>
    <dgm:cxn modelId="{969039F4-FECA-4A43-BC34-8C23B9F6AEAC}" type="presParOf" srcId="{A811E799-3A1F-4580-A12D-5FCF5571FEEA}" destId="{F2895A5C-DBF6-4354-941F-F9EE557E1F5D}" srcOrd="1" destOrd="0" presId="urn:microsoft.com/office/officeart/2008/layout/SquareAccentList"/>
    <dgm:cxn modelId="{5D8A3DE8-4157-4288-96CE-65C0960120EC}" type="presParOf" srcId="{F2895A5C-DBF6-4354-941F-F9EE557E1F5D}" destId="{06A53A9A-9CE6-462C-BADF-952F78B57C9F}" srcOrd="0" destOrd="0" presId="urn:microsoft.com/office/officeart/2008/layout/SquareAccentList"/>
    <dgm:cxn modelId="{CC1E3562-8ECF-4BF6-9C70-A7E5E5E99786}" type="presParOf" srcId="{06A53A9A-9CE6-462C-BADF-952F78B57C9F}" destId="{45029166-19DD-432D-A9DE-A02556EBD19A}" srcOrd="0" destOrd="0" presId="urn:microsoft.com/office/officeart/2008/layout/SquareAccentList"/>
    <dgm:cxn modelId="{EFE88CE1-416B-4F23-8D58-884101A749EE}" type="presParOf" srcId="{06A53A9A-9CE6-462C-BADF-952F78B57C9F}" destId="{1386944F-0989-4967-8272-3D1ACDE65CE6}" srcOrd="1" destOrd="0" presId="urn:microsoft.com/office/officeart/2008/layout/SquareAccentList"/>
    <dgm:cxn modelId="{BD19D0AF-C358-4FFF-8C6D-524C29C84637}" type="presParOf" srcId="{F2895A5C-DBF6-4354-941F-F9EE557E1F5D}" destId="{DB13E724-E9EC-40D3-A24D-1D971F13F3F4}" srcOrd="1" destOrd="0" presId="urn:microsoft.com/office/officeart/2008/layout/SquareAccentList"/>
    <dgm:cxn modelId="{BE01A1A3-E617-4496-B63D-72E1D9868CD3}" type="presParOf" srcId="{DB13E724-E9EC-40D3-A24D-1D971F13F3F4}" destId="{E837762A-026E-4F92-B810-3F8B2B3C95AE}" srcOrd="0" destOrd="0" presId="urn:microsoft.com/office/officeart/2008/layout/SquareAccentList"/>
    <dgm:cxn modelId="{75DCDC86-BB18-4B40-B704-33F3F3687191}" type="presParOf" srcId="{DB13E724-E9EC-40D3-A24D-1D971F13F3F4}" destId="{37E28352-BD74-4071-A478-6EADA9C42354}" srcOrd="1" destOrd="0" presId="urn:microsoft.com/office/officeart/2008/layout/SquareAccentList"/>
    <dgm:cxn modelId="{BA83F2F9-048A-4CDD-B3D7-BA78C6AD3B7E}" type="presParOf" srcId="{F2895A5C-DBF6-4354-941F-F9EE557E1F5D}" destId="{E707A0EB-098B-4A94-A415-12951D313635}" srcOrd="2" destOrd="0" presId="urn:microsoft.com/office/officeart/2008/layout/SquareAccentList"/>
    <dgm:cxn modelId="{3B818089-D068-4E5A-9654-B8F6CFADE745}" type="presParOf" srcId="{E707A0EB-098B-4A94-A415-12951D313635}" destId="{1F48C504-0ABB-4A5F-B2E7-413FF8C0210D}" srcOrd="0" destOrd="0" presId="urn:microsoft.com/office/officeart/2008/layout/SquareAccentList"/>
    <dgm:cxn modelId="{DA8CE3CA-E67C-4FAC-AD7F-8AFB1DC9AAA4}" type="presParOf" srcId="{E707A0EB-098B-4A94-A415-12951D313635}" destId="{3C723F23-B054-43D9-A51C-131BEAF9E614}" srcOrd="1" destOrd="0" presId="urn:microsoft.com/office/officeart/2008/layout/SquareAccentList"/>
    <dgm:cxn modelId="{45A9F1A8-997D-4B13-BDC8-4A1C81DC76C6}" type="presParOf" srcId="{F2895A5C-DBF6-4354-941F-F9EE557E1F5D}" destId="{79240141-696F-4F99-A51B-330B4AADD4A0}" srcOrd="3" destOrd="0" presId="urn:microsoft.com/office/officeart/2008/layout/SquareAccentList"/>
    <dgm:cxn modelId="{56626C3B-CB19-45AD-AE6C-8EF3E3FAC991}" type="presParOf" srcId="{79240141-696F-4F99-A51B-330B4AADD4A0}" destId="{89F76A76-34BF-446E-B662-E7BB628666D8}" srcOrd="0" destOrd="0" presId="urn:microsoft.com/office/officeart/2008/layout/SquareAccentList"/>
    <dgm:cxn modelId="{5CB7E80E-3F7D-451E-A5EA-511AE8BF009D}" type="presParOf" srcId="{79240141-696F-4F99-A51B-330B4AADD4A0}" destId="{ACD40BBF-05B6-438C-AAF4-04FFF280B001}" srcOrd="1" destOrd="0" presId="urn:microsoft.com/office/officeart/2008/layout/SquareAccentList"/>
    <dgm:cxn modelId="{412CE47C-E5C9-4306-8D3A-E5BF00C7485F}" type="presParOf" srcId="{F2895A5C-DBF6-4354-941F-F9EE557E1F5D}" destId="{3FEEE2AA-6A60-4680-917D-CC73EA7FA6CF}" srcOrd="4" destOrd="0" presId="urn:microsoft.com/office/officeart/2008/layout/SquareAccentList"/>
    <dgm:cxn modelId="{929250C5-5BD6-4B92-8AEB-23465EF3504C}" type="presParOf" srcId="{3FEEE2AA-6A60-4680-917D-CC73EA7FA6CF}" destId="{24BA78A9-439F-4663-B982-FD4EA43BC7A7}" srcOrd="0" destOrd="0" presId="urn:microsoft.com/office/officeart/2008/layout/SquareAccentList"/>
    <dgm:cxn modelId="{B28514A2-B190-4CC1-9121-F02B69B213AB}" type="presParOf" srcId="{3FEEE2AA-6A60-4680-917D-CC73EA7FA6CF}" destId="{4AC1D809-1EB2-48A0-A8FC-B573925BB4C4}"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AD379A-F171-472F-BAD1-2737786B66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F798425B-040E-4C9E-82AE-788B3A587D66}">
      <dgm:prSet phldrT="[Text]"/>
      <dgm:spPr/>
      <dgm:t>
        <a:bodyPr/>
        <a:lstStyle/>
        <a:p>
          <a:r>
            <a:rPr lang="en-US" dirty="0" smtClean="0">
              <a:latin typeface="+mj-lt"/>
            </a:rPr>
            <a:t>Industrie éolienne onshore</a:t>
          </a:r>
          <a:endParaRPr lang="fr-BE" dirty="0">
            <a:latin typeface="+mj-lt"/>
          </a:endParaRPr>
        </a:p>
      </dgm:t>
    </dgm:pt>
    <dgm:pt modelId="{1CB9F715-C685-4FB7-BCA8-95C727BB51E8}" type="parTrans" cxnId="{D1178256-31B9-4BA8-B1B5-A2B510EE319C}">
      <dgm:prSet/>
      <dgm:spPr/>
      <dgm:t>
        <a:bodyPr/>
        <a:lstStyle/>
        <a:p>
          <a:endParaRPr lang="de-DE">
            <a:latin typeface="+mj-lt"/>
          </a:endParaRPr>
        </a:p>
      </dgm:t>
    </dgm:pt>
    <dgm:pt modelId="{0C905912-E709-4DE4-8A51-A991DBD5B8E5}" type="sibTrans" cxnId="{D1178256-31B9-4BA8-B1B5-A2B510EE319C}">
      <dgm:prSet/>
      <dgm:spPr/>
      <dgm:t>
        <a:bodyPr/>
        <a:lstStyle/>
        <a:p>
          <a:endParaRPr lang="de-DE">
            <a:latin typeface="+mj-lt"/>
          </a:endParaRPr>
        </a:p>
      </dgm:t>
    </dgm:pt>
    <dgm:pt modelId="{BB0E54E4-756F-480E-ABE4-C4433ABE848B}">
      <dgm:prSet/>
      <dgm:spPr/>
      <dgm:t>
        <a:bodyPr/>
        <a:lstStyle/>
        <a:p>
          <a:r>
            <a:rPr lang="en-US" dirty="0" smtClean="0">
              <a:latin typeface="+mj-lt"/>
            </a:rPr>
            <a:t>Entreprises locales</a:t>
          </a:r>
          <a:endParaRPr lang="fr-BE" dirty="0">
            <a:latin typeface="+mj-lt"/>
          </a:endParaRPr>
        </a:p>
      </dgm:t>
    </dgm:pt>
    <dgm:pt modelId="{37417E87-E125-4023-BFF7-595722146C63}" type="parTrans" cxnId="{BA09FF34-78CB-4A31-82A5-0ECF81C7F4DE}">
      <dgm:prSet/>
      <dgm:spPr/>
      <dgm:t>
        <a:bodyPr/>
        <a:lstStyle/>
        <a:p>
          <a:endParaRPr lang="de-DE">
            <a:latin typeface="+mj-lt"/>
          </a:endParaRPr>
        </a:p>
      </dgm:t>
    </dgm:pt>
    <dgm:pt modelId="{23DA94B0-FFB4-4BF5-83E4-4CED7C1BFFB2}" type="sibTrans" cxnId="{BA09FF34-78CB-4A31-82A5-0ECF81C7F4DE}">
      <dgm:prSet/>
      <dgm:spPr/>
      <dgm:t>
        <a:bodyPr/>
        <a:lstStyle/>
        <a:p>
          <a:endParaRPr lang="de-DE">
            <a:latin typeface="+mj-lt"/>
          </a:endParaRPr>
        </a:p>
      </dgm:t>
    </dgm:pt>
    <dgm:pt modelId="{70451B5C-18E9-4FA7-9FB4-9240AF9D4054}">
      <dgm:prSet/>
      <dgm:spPr/>
      <dgm:t>
        <a:bodyPr/>
        <a:lstStyle/>
        <a:p>
          <a:r>
            <a:rPr lang="en-US" dirty="0" smtClean="0">
              <a:latin typeface="+mj-lt"/>
            </a:rPr>
            <a:t>Gestionnaires de l'occupation du sol</a:t>
          </a:r>
          <a:endParaRPr lang="fr-BE" dirty="0">
            <a:latin typeface="+mj-lt"/>
          </a:endParaRPr>
        </a:p>
      </dgm:t>
    </dgm:pt>
    <dgm:pt modelId="{A720B275-0AE9-4B3C-9FA2-E6BC617EEEB8}" type="parTrans" cxnId="{9637DEFA-7F48-43E4-A027-8E49ECC902E4}">
      <dgm:prSet/>
      <dgm:spPr/>
      <dgm:t>
        <a:bodyPr/>
        <a:lstStyle/>
        <a:p>
          <a:endParaRPr lang="de-DE">
            <a:latin typeface="+mj-lt"/>
          </a:endParaRPr>
        </a:p>
      </dgm:t>
    </dgm:pt>
    <dgm:pt modelId="{0DD74F70-49F7-4D9D-94C9-0C0D2DDB5B1E}" type="sibTrans" cxnId="{9637DEFA-7F48-43E4-A027-8E49ECC902E4}">
      <dgm:prSet/>
      <dgm:spPr/>
      <dgm:t>
        <a:bodyPr/>
        <a:lstStyle/>
        <a:p>
          <a:endParaRPr lang="de-DE">
            <a:latin typeface="+mj-lt"/>
          </a:endParaRPr>
        </a:p>
      </dgm:t>
    </dgm:pt>
    <dgm:pt modelId="{C1374CBC-2A95-413F-B331-30D2812CD076}">
      <dgm:prSet/>
      <dgm:spPr/>
      <dgm:t>
        <a:bodyPr/>
        <a:lstStyle/>
        <a:p>
          <a:r>
            <a:rPr lang="en-US" dirty="0" smtClean="0">
              <a:latin typeface="+mj-lt"/>
            </a:rPr>
            <a:t>Conseils communaux</a:t>
          </a:r>
          <a:endParaRPr lang="fr-BE" dirty="0">
            <a:latin typeface="+mj-lt"/>
          </a:endParaRPr>
        </a:p>
      </dgm:t>
    </dgm:pt>
    <dgm:pt modelId="{2D7997E6-2742-4DF0-8571-29CEB40E7042}" type="parTrans" cxnId="{58BC1B49-85DE-4B6F-BEF4-801CB61057C2}">
      <dgm:prSet/>
      <dgm:spPr/>
      <dgm:t>
        <a:bodyPr/>
        <a:lstStyle/>
        <a:p>
          <a:endParaRPr lang="de-DE">
            <a:latin typeface="+mj-lt"/>
          </a:endParaRPr>
        </a:p>
      </dgm:t>
    </dgm:pt>
    <dgm:pt modelId="{86FF49EF-551F-485C-AD3C-407B5B7800BA}" type="sibTrans" cxnId="{58BC1B49-85DE-4B6F-BEF4-801CB61057C2}">
      <dgm:prSet/>
      <dgm:spPr/>
      <dgm:t>
        <a:bodyPr/>
        <a:lstStyle/>
        <a:p>
          <a:endParaRPr lang="de-DE">
            <a:latin typeface="+mj-lt"/>
          </a:endParaRPr>
        </a:p>
      </dgm:t>
    </dgm:pt>
    <dgm:pt modelId="{807C06D6-3C9F-4824-A0CF-E6026C1AB61F}">
      <dgm:prSet/>
      <dgm:spPr/>
      <dgm:t>
        <a:bodyPr/>
        <a:lstStyle/>
        <a:p>
          <a:r>
            <a:rPr lang="en-US" dirty="0" smtClean="0">
              <a:latin typeface="+mj-lt"/>
            </a:rPr>
            <a:t>Organismes de construction de logements</a:t>
          </a:r>
          <a:endParaRPr lang="fr-BE" dirty="0">
            <a:latin typeface="+mj-lt"/>
          </a:endParaRPr>
        </a:p>
      </dgm:t>
    </dgm:pt>
    <dgm:pt modelId="{09C337BF-8D63-4DC4-9A76-1E7602593E33}" type="parTrans" cxnId="{DA341FDC-191B-4A31-BE66-49DEA2A5E803}">
      <dgm:prSet/>
      <dgm:spPr/>
      <dgm:t>
        <a:bodyPr/>
        <a:lstStyle/>
        <a:p>
          <a:endParaRPr lang="de-DE">
            <a:latin typeface="+mj-lt"/>
          </a:endParaRPr>
        </a:p>
      </dgm:t>
    </dgm:pt>
    <dgm:pt modelId="{D00C160A-0B9D-4C81-9A73-A5F60630E824}" type="sibTrans" cxnId="{DA341FDC-191B-4A31-BE66-49DEA2A5E803}">
      <dgm:prSet/>
      <dgm:spPr/>
      <dgm:t>
        <a:bodyPr/>
        <a:lstStyle/>
        <a:p>
          <a:endParaRPr lang="de-DE">
            <a:latin typeface="+mj-lt"/>
          </a:endParaRPr>
        </a:p>
      </dgm:t>
    </dgm:pt>
    <dgm:pt modelId="{8ECE6E66-B206-4617-90EE-F30050C914BE}">
      <dgm:prSet/>
      <dgm:spPr/>
      <dgm:t>
        <a:bodyPr/>
        <a:lstStyle/>
        <a:p>
          <a:r>
            <a:rPr lang="en-US" dirty="0" smtClean="0">
              <a:latin typeface="+mj-lt"/>
            </a:rPr>
            <a:t>Autre groupes de la communauté</a:t>
          </a:r>
          <a:endParaRPr lang="fr-BE" dirty="0">
            <a:latin typeface="+mj-lt"/>
          </a:endParaRPr>
        </a:p>
      </dgm:t>
    </dgm:pt>
    <dgm:pt modelId="{F4EFA18E-7D0D-4E4B-8AEB-5BA94E8503B1}" type="parTrans" cxnId="{77569C2C-98E7-48EF-9CC4-10263597AF02}">
      <dgm:prSet/>
      <dgm:spPr/>
      <dgm:t>
        <a:bodyPr/>
        <a:lstStyle/>
        <a:p>
          <a:endParaRPr lang="de-DE">
            <a:latin typeface="+mj-lt"/>
          </a:endParaRPr>
        </a:p>
      </dgm:t>
    </dgm:pt>
    <dgm:pt modelId="{5EB36455-E310-410A-AD9E-9A7A901CB46B}" type="sibTrans" cxnId="{77569C2C-98E7-48EF-9CC4-10263597AF02}">
      <dgm:prSet/>
      <dgm:spPr/>
      <dgm:t>
        <a:bodyPr/>
        <a:lstStyle/>
        <a:p>
          <a:endParaRPr lang="de-DE">
            <a:latin typeface="+mj-lt"/>
          </a:endParaRPr>
        </a:p>
      </dgm:t>
    </dgm:pt>
    <dgm:pt modelId="{8A823789-258F-4F53-94CA-EA87FF3BC9A4}">
      <dgm:prSet/>
      <dgm:spPr/>
      <dgm:t>
        <a:bodyPr/>
        <a:lstStyle/>
        <a:p>
          <a:r>
            <a:rPr lang="en-US" dirty="0" smtClean="0">
              <a:latin typeface="+mj-lt"/>
            </a:rPr>
            <a:t>Organes environnementaux locaux</a:t>
          </a:r>
          <a:endParaRPr lang="fr-BE" dirty="0">
            <a:latin typeface="+mj-lt"/>
          </a:endParaRPr>
        </a:p>
      </dgm:t>
    </dgm:pt>
    <dgm:pt modelId="{A207D1D6-64CF-4197-9EB4-3EB236A89FA6}" type="parTrans" cxnId="{19408BB1-4B0A-41B2-9A8D-E307343081D1}">
      <dgm:prSet/>
      <dgm:spPr/>
      <dgm:t>
        <a:bodyPr/>
        <a:lstStyle/>
        <a:p>
          <a:endParaRPr lang="de-DE">
            <a:latin typeface="+mj-lt"/>
          </a:endParaRPr>
        </a:p>
      </dgm:t>
    </dgm:pt>
    <dgm:pt modelId="{FCED0BED-55D1-46D5-A987-5F25D7DDA35E}" type="sibTrans" cxnId="{19408BB1-4B0A-41B2-9A8D-E307343081D1}">
      <dgm:prSet/>
      <dgm:spPr/>
      <dgm:t>
        <a:bodyPr/>
        <a:lstStyle/>
        <a:p>
          <a:endParaRPr lang="de-DE">
            <a:latin typeface="+mj-lt"/>
          </a:endParaRPr>
        </a:p>
      </dgm:t>
    </dgm:pt>
    <dgm:pt modelId="{BB2C881A-304B-46E1-AB49-DF8FC800C2CB}">
      <dgm:prSet/>
      <dgm:spPr/>
      <dgm:t>
        <a:bodyPr/>
        <a:lstStyle/>
        <a:p>
          <a:r>
            <a:rPr lang="en-US" dirty="0" smtClean="0">
              <a:latin typeface="+mj-lt"/>
            </a:rPr>
            <a:t>Confiance dans le développement local</a:t>
          </a:r>
          <a:endParaRPr lang="fr-BE" dirty="0">
            <a:latin typeface="+mj-lt"/>
          </a:endParaRPr>
        </a:p>
      </dgm:t>
    </dgm:pt>
    <dgm:pt modelId="{C78B42E3-7FCD-4241-8824-31C914444687}" type="parTrans" cxnId="{0A3CC041-7F98-42E0-9C48-23DCEAC8C0B7}">
      <dgm:prSet/>
      <dgm:spPr/>
      <dgm:t>
        <a:bodyPr/>
        <a:lstStyle/>
        <a:p>
          <a:endParaRPr lang="de-DE">
            <a:latin typeface="+mj-lt"/>
          </a:endParaRPr>
        </a:p>
      </dgm:t>
    </dgm:pt>
    <dgm:pt modelId="{ECEF2DFF-F110-4B66-899D-2427C0CC2EF5}" type="sibTrans" cxnId="{0A3CC041-7F98-42E0-9C48-23DCEAC8C0B7}">
      <dgm:prSet/>
      <dgm:spPr/>
      <dgm:t>
        <a:bodyPr/>
        <a:lstStyle/>
        <a:p>
          <a:endParaRPr lang="de-DE">
            <a:latin typeface="+mj-lt"/>
          </a:endParaRPr>
        </a:p>
      </dgm:t>
    </dgm:pt>
    <dgm:pt modelId="{5F52B27F-61C1-47EE-BF76-22C866A56DE1}">
      <dgm:prSet/>
      <dgm:spPr/>
      <dgm:t>
        <a:bodyPr/>
        <a:lstStyle/>
        <a:p>
          <a:r>
            <a:rPr lang="en-US" dirty="0" smtClean="0">
              <a:latin typeface="+mj-lt"/>
            </a:rPr>
            <a:t>Chambre de commerce locale</a:t>
          </a:r>
          <a:endParaRPr lang="fr-BE" dirty="0">
            <a:latin typeface="+mj-lt"/>
          </a:endParaRPr>
        </a:p>
      </dgm:t>
    </dgm:pt>
    <dgm:pt modelId="{D9955347-9966-4923-B1DE-52D25D21502B}" type="parTrans" cxnId="{AC3F7465-4215-4C5A-94C0-AA24BC113254}">
      <dgm:prSet/>
      <dgm:spPr/>
      <dgm:t>
        <a:bodyPr/>
        <a:lstStyle/>
        <a:p>
          <a:endParaRPr lang="de-DE">
            <a:latin typeface="+mj-lt"/>
          </a:endParaRPr>
        </a:p>
      </dgm:t>
    </dgm:pt>
    <dgm:pt modelId="{BAA5C45C-1D35-4131-84B9-3C439CFC0D57}" type="sibTrans" cxnId="{AC3F7465-4215-4C5A-94C0-AA24BC113254}">
      <dgm:prSet/>
      <dgm:spPr/>
      <dgm:t>
        <a:bodyPr/>
        <a:lstStyle/>
        <a:p>
          <a:endParaRPr lang="de-DE">
            <a:latin typeface="+mj-lt"/>
          </a:endParaRPr>
        </a:p>
      </dgm:t>
    </dgm:pt>
    <dgm:pt modelId="{2748125E-4877-4FD0-A3A3-E21242C51033}">
      <dgm:prSet/>
      <dgm:spPr/>
      <dgm:t>
        <a:bodyPr/>
        <a:lstStyle/>
        <a:p>
          <a:r>
            <a:rPr lang="en-US" smtClean="0">
              <a:latin typeface="+mj-lt"/>
            </a:rPr>
            <a:t>Décideurs politiques (régionaux, nationaux et européens)</a:t>
          </a:r>
          <a:endParaRPr lang="fr-BE" dirty="0">
            <a:latin typeface="+mj-lt"/>
          </a:endParaRPr>
        </a:p>
      </dgm:t>
    </dgm:pt>
    <dgm:pt modelId="{8F1A1C23-8726-4F6A-87B2-D0CD98188CF1}" type="parTrans" cxnId="{CBB03F3C-B628-4ED9-B639-F5C0B1EA6ABB}">
      <dgm:prSet/>
      <dgm:spPr/>
      <dgm:t>
        <a:bodyPr/>
        <a:lstStyle/>
        <a:p>
          <a:endParaRPr lang="de-DE"/>
        </a:p>
      </dgm:t>
    </dgm:pt>
    <dgm:pt modelId="{7A1B67F7-F6F6-4119-A5B0-87F442B7B72E}" type="sibTrans" cxnId="{CBB03F3C-B628-4ED9-B639-F5C0B1EA6ABB}">
      <dgm:prSet/>
      <dgm:spPr/>
      <dgm:t>
        <a:bodyPr/>
        <a:lstStyle/>
        <a:p>
          <a:endParaRPr lang="de-DE"/>
        </a:p>
      </dgm:t>
    </dgm:pt>
    <dgm:pt modelId="{50B771C3-37AE-4945-8EF2-DEDFE12C89A2}">
      <dgm:prSet/>
      <dgm:spPr/>
      <dgm:t>
        <a:bodyPr/>
        <a:lstStyle/>
        <a:p>
          <a:r>
            <a:rPr lang="en-US" dirty="0" smtClean="0">
              <a:latin typeface="+mj-lt"/>
            </a:rPr>
            <a:t>Citoyens / résidents locaux</a:t>
          </a:r>
          <a:endParaRPr lang="fr-BE" dirty="0">
            <a:latin typeface="+mj-lt"/>
          </a:endParaRPr>
        </a:p>
      </dgm:t>
    </dgm:pt>
    <dgm:pt modelId="{21A663A2-F397-4298-AABB-AC68E2DCF707}" type="parTrans" cxnId="{98A1F57C-030B-4C02-A988-95732E9B3780}">
      <dgm:prSet/>
      <dgm:spPr/>
      <dgm:t>
        <a:bodyPr/>
        <a:lstStyle/>
        <a:p>
          <a:endParaRPr lang="de-DE"/>
        </a:p>
      </dgm:t>
    </dgm:pt>
    <dgm:pt modelId="{931330C2-A323-48DE-8F29-D17F72842765}" type="sibTrans" cxnId="{98A1F57C-030B-4C02-A988-95732E9B3780}">
      <dgm:prSet/>
      <dgm:spPr/>
      <dgm:t>
        <a:bodyPr/>
        <a:lstStyle/>
        <a:p>
          <a:endParaRPr lang="de-DE"/>
        </a:p>
      </dgm:t>
    </dgm:pt>
    <dgm:pt modelId="{53A53DE8-2285-4D21-B4E8-04BBFA3FEE0C}">
      <dgm:prSet/>
      <dgm:spPr/>
      <dgm:t>
        <a:bodyPr/>
        <a:lstStyle/>
        <a:p>
          <a:r>
            <a:rPr lang="en-US" dirty="0" smtClean="0">
              <a:latin typeface="+mj-lt"/>
            </a:rPr>
            <a:t>ONG / groupes sociaux</a:t>
          </a:r>
          <a:endParaRPr lang="fr-BE" dirty="0">
            <a:latin typeface="+mj-lt"/>
          </a:endParaRPr>
        </a:p>
      </dgm:t>
    </dgm:pt>
    <dgm:pt modelId="{E431385B-9D35-49B5-9592-8EC45FC8BC6E}" type="parTrans" cxnId="{B89DA06F-3B80-4675-BAFA-736ABDA733C3}">
      <dgm:prSet/>
      <dgm:spPr/>
      <dgm:t>
        <a:bodyPr/>
        <a:lstStyle/>
        <a:p>
          <a:endParaRPr lang="de-DE"/>
        </a:p>
      </dgm:t>
    </dgm:pt>
    <dgm:pt modelId="{8D6CE574-78CD-42C9-BE49-14E1D042C7EF}" type="sibTrans" cxnId="{B89DA06F-3B80-4675-BAFA-736ABDA733C3}">
      <dgm:prSet/>
      <dgm:spPr/>
      <dgm:t>
        <a:bodyPr/>
        <a:lstStyle/>
        <a:p>
          <a:endParaRPr lang="de-DE"/>
        </a:p>
      </dgm:t>
    </dgm:pt>
    <dgm:pt modelId="{6C96C708-4A9D-4775-AE30-8B3BAE923019}">
      <dgm:prSet/>
      <dgm:spPr/>
      <dgm:t>
        <a:bodyPr/>
        <a:lstStyle/>
        <a:p>
          <a:r>
            <a:rPr lang="en-US" dirty="0" smtClean="0">
              <a:latin typeface="+mj-lt"/>
            </a:rPr>
            <a:t>Coopératives</a:t>
          </a:r>
          <a:endParaRPr lang="fr-BE" dirty="0">
            <a:latin typeface="+mj-lt"/>
          </a:endParaRPr>
        </a:p>
      </dgm:t>
    </dgm:pt>
    <dgm:pt modelId="{7B78D7F9-7536-4657-A980-FC00A6D1765F}" type="parTrans" cxnId="{4E9982F7-66BC-4888-8853-C23B2D099219}">
      <dgm:prSet/>
      <dgm:spPr/>
      <dgm:t>
        <a:bodyPr/>
        <a:lstStyle/>
        <a:p>
          <a:endParaRPr lang="de-DE"/>
        </a:p>
      </dgm:t>
    </dgm:pt>
    <dgm:pt modelId="{07F5DAB9-7BD0-486D-83A9-2497B7CFB98D}" type="sibTrans" cxnId="{4E9982F7-66BC-4888-8853-C23B2D099219}">
      <dgm:prSet/>
      <dgm:spPr/>
      <dgm:t>
        <a:bodyPr/>
        <a:lstStyle/>
        <a:p>
          <a:endParaRPr lang="de-DE"/>
        </a:p>
      </dgm:t>
    </dgm:pt>
    <dgm:pt modelId="{BE8DEABA-9DE0-49B4-9E61-930D9994F0AF}">
      <dgm:prSet/>
      <dgm:spPr/>
      <dgm:t>
        <a:bodyPr/>
        <a:lstStyle/>
        <a:p>
          <a:r>
            <a:rPr lang="en-US" smtClean="0">
              <a:latin typeface="+mj-lt"/>
            </a:rPr>
            <a:t>Fournisseurs d'énergie</a:t>
          </a:r>
          <a:endParaRPr lang="fr-BE" dirty="0">
            <a:latin typeface="+mj-lt"/>
          </a:endParaRPr>
        </a:p>
      </dgm:t>
    </dgm:pt>
    <dgm:pt modelId="{1B38CC0B-7FD6-4CF0-84AB-35687E158611}" type="parTrans" cxnId="{1F747E61-4BE5-4A96-B55E-19E78DAE357F}">
      <dgm:prSet/>
      <dgm:spPr/>
      <dgm:t>
        <a:bodyPr/>
        <a:lstStyle/>
        <a:p>
          <a:endParaRPr lang="de-DE"/>
        </a:p>
      </dgm:t>
    </dgm:pt>
    <dgm:pt modelId="{67BA202C-A1BF-4F39-B40E-C498AB182820}" type="sibTrans" cxnId="{1F747E61-4BE5-4A96-B55E-19E78DAE357F}">
      <dgm:prSet/>
      <dgm:spPr/>
      <dgm:t>
        <a:bodyPr/>
        <a:lstStyle/>
        <a:p>
          <a:endParaRPr lang="de-DE"/>
        </a:p>
      </dgm:t>
    </dgm:pt>
    <dgm:pt modelId="{B8212E7B-3528-44C1-B5C3-011C710A57BC}">
      <dgm:prSet/>
      <dgm:spPr/>
      <dgm:t>
        <a:bodyPr/>
        <a:lstStyle/>
        <a:p>
          <a:r>
            <a:rPr lang="en-US" dirty="0" smtClean="0">
              <a:latin typeface="+mj-lt"/>
            </a:rPr>
            <a:t>Financiers </a:t>
          </a:r>
          <a:endParaRPr lang="fr-BE" dirty="0">
            <a:latin typeface="+mj-lt"/>
          </a:endParaRPr>
        </a:p>
      </dgm:t>
    </dgm:pt>
    <dgm:pt modelId="{53D25610-A1D6-49EC-9D3B-9A51C83348A0}" type="parTrans" cxnId="{0F49FEE6-012E-4311-8BE1-0B7DB90A104F}">
      <dgm:prSet/>
      <dgm:spPr/>
      <dgm:t>
        <a:bodyPr/>
        <a:lstStyle/>
        <a:p>
          <a:endParaRPr lang="de-DE"/>
        </a:p>
      </dgm:t>
    </dgm:pt>
    <dgm:pt modelId="{AE496831-DE40-4712-90F5-F0E344D58C49}" type="sibTrans" cxnId="{0F49FEE6-012E-4311-8BE1-0B7DB90A104F}">
      <dgm:prSet/>
      <dgm:spPr/>
      <dgm:t>
        <a:bodyPr/>
        <a:lstStyle/>
        <a:p>
          <a:endParaRPr lang="de-DE"/>
        </a:p>
      </dgm:t>
    </dgm:pt>
    <dgm:pt modelId="{9F4461DF-1F03-4B71-B38B-0F69EC7E3A05}">
      <dgm:prSet/>
      <dgm:spPr/>
      <dgm:t>
        <a:bodyPr/>
        <a:lstStyle/>
        <a:p>
          <a:r>
            <a:rPr lang="en-US" dirty="0" smtClean="0">
              <a:latin typeface="+mj-lt"/>
            </a:rPr>
            <a:t>Opérateurs de réseau</a:t>
          </a:r>
          <a:endParaRPr lang="fr-BE" dirty="0">
            <a:latin typeface="+mj-lt"/>
          </a:endParaRPr>
        </a:p>
      </dgm:t>
    </dgm:pt>
    <dgm:pt modelId="{18528478-ECFD-4FE3-8248-53B2BDD6C74F}" type="parTrans" cxnId="{ADA8E839-C8C6-46CB-A43E-2E6FA5BD28F5}">
      <dgm:prSet/>
      <dgm:spPr/>
      <dgm:t>
        <a:bodyPr/>
        <a:lstStyle/>
        <a:p>
          <a:endParaRPr lang="de-DE"/>
        </a:p>
      </dgm:t>
    </dgm:pt>
    <dgm:pt modelId="{822B7184-950E-4EAD-B56E-6D6B12714AD3}" type="sibTrans" cxnId="{ADA8E839-C8C6-46CB-A43E-2E6FA5BD28F5}">
      <dgm:prSet/>
      <dgm:spPr/>
      <dgm:t>
        <a:bodyPr/>
        <a:lstStyle/>
        <a:p>
          <a:endParaRPr lang="de-DE"/>
        </a:p>
      </dgm:t>
    </dgm:pt>
    <dgm:pt modelId="{FF5DF960-4C28-4807-BDDA-58B4458CEA2C}" type="pres">
      <dgm:prSet presAssocID="{72AD379A-F171-472F-BAD1-2737786B664F}" presName="diagram" presStyleCnt="0">
        <dgm:presLayoutVars>
          <dgm:dir/>
          <dgm:resizeHandles val="exact"/>
        </dgm:presLayoutVars>
      </dgm:prSet>
      <dgm:spPr/>
      <dgm:t>
        <a:bodyPr/>
        <a:lstStyle/>
        <a:p>
          <a:endParaRPr lang="de-DE"/>
        </a:p>
      </dgm:t>
    </dgm:pt>
    <dgm:pt modelId="{86C01248-D6A3-4609-A4C3-C77983113EFF}" type="pres">
      <dgm:prSet presAssocID="{F798425B-040E-4C9E-82AE-788B3A587D66}" presName="node" presStyleLbl="node1" presStyleIdx="0" presStyleCnt="16" custScaleX="122261" custScaleY="107731">
        <dgm:presLayoutVars>
          <dgm:bulletEnabled val="1"/>
        </dgm:presLayoutVars>
      </dgm:prSet>
      <dgm:spPr/>
      <dgm:t>
        <a:bodyPr/>
        <a:lstStyle/>
        <a:p>
          <a:endParaRPr lang="de-DE"/>
        </a:p>
      </dgm:t>
    </dgm:pt>
    <dgm:pt modelId="{3E203BEE-0A0E-4948-B59A-6DAF01332A44}" type="pres">
      <dgm:prSet presAssocID="{0C905912-E709-4DE4-8A51-A991DBD5B8E5}" presName="sibTrans" presStyleCnt="0"/>
      <dgm:spPr/>
    </dgm:pt>
    <dgm:pt modelId="{B82F0404-D77B-4F9E-BB86-BD5C6416B9B4}" type="pres">
      <dgm:prSet presAssocID="{2748125E-4877-4FD0-A3A3-E21242C51033}" presName="node" presStyleLbl="node1" presStyleIdx="1" presStyleCnt="16" custScaleX="122261" custScaleY="107731">
        <dgm:presLayoutVars>
          <dgm:bulletEnabled val="1"/>
        </dgm:presLayoutVars>
      </dgm:prSet>
      <dgm:spPr/>
      <dgm:t>
        <a:bodyPr/>
        <a:lstStyle/>
        <a:p>
          <a:endParaRPr lang="de-DE"/>
        </a:p>
      </dgm:t>
    </dgm:pt>
    <dgm:pt modelId="{82CC5D78-CD2A-4636-9A8E-5B1AA905C88E}" type="pres">
      <dgm:prSet presAssocID="{7A1B67F7-F6F6-4119-A5B0-87F442B7B72E}" presName="sibTrans" presStyleCnt="0"/>
      <dgm:spPr/>
    </dgm:pt>
    <dgm:pt modelId="{2300C024-766E-4F3D-B5C6-A6C4C111F964}" type="pres">
      <dgm:prSet presAssocID="{50B771C3-37AE-4945-8EF2-DEDFE12C89A2}" presName="node" presStyleLbl="node1" presStyleIdx="2" presStyleCnt="16" custScaleX="122261" custScaleY="107731">
        <dgm:presLayoutVars>
          <dgm:bulletEnabled val="1"/>
        </dgm:presLayoutVars>
      </dgm:prSet>
      <dgm:spPr/>
      <dgm:t>
        <a:bodyPr/>
        <a:lstStyle/>
        <a:p>
          <a:endParaRPr lang="de-DE"/>
        </a:p>
      </dgm:t>
    </dgm:pt>
    <dgm:pt modelId="{BAA9F0CF-1B14-4B30-BA0E-C7AE460AD3B7}" type="pres">
      <dgm:prSet presAssocID="{931330C2-A323-48DE-8F29-D17F72842765}" presName="sibTrans" presStyleCnt="0"/>
      <dgm:spPr/>
    </dgm:pt>
    <dgm:pt modelId="{AAC64CD3-D0AE-42C8-9D29-9D5D62AD2C69}" type="pres">
      <dgm:prSet presAssocID="{53A53DE8-2285-4D21-B4E8-04BBFA3FEE0C}" presName="node" presStyleLbl="node1" presStyleIdx="3" presStyleCnt="16" custScaleX="122261" custScaleY="107731">
        <dgm:presLayoutVars>
          <dgm:bulletEnabled val="1"/>
        </dgm:presLayoutVars>
      </dgm:prSet>
      <dgm:spPr/>
      <dgm:t>
        <a:bodyPr/>
        <a:lstStyle/>
        <a:p>
          <a:endParaRPr lang="de-DE"/>
        </a:p>
      </dgm:t>
    </dgm:pt>
    <dgm:pt modelId="{A138B61D-753E-455A-8B21-AA4E4B35415E}" type="pres">
      <dgm:prSet presAssocID="{8D6CE574-78CD-42C9-BE49-14E1D042C7EF}" presName="sibTrans" presStyleCnt="0"/>
      <dgm:spPr/>
    </dgm:pt>
    <dgm:pt modelId="{6F6A2890-F043-4D2F-AA90-CC2F3F93CCC3}" type="pres">
      <dgm:prSet presAssocID="{6C96C708-4A9D-4775-AE30-8B3BAE923019}" presName="node" presStyleLbl="node1" presStyleIdx="4" presStyleCnt="16" custScaleX="122261" custScaleY="107731">
        <dgm:presLayoutVars>
          <dgm:bulletEnabled val="1"/>
        </dgm:presLayoutVars>
      </dgm:prSet>
      <dgm:spPr/>
      <dgm:t>
        <a:bodyPr/>
        <a:lstStyle/>
        <a:p>
          <a:endParaRPr lang="de-DE"/>
        </a:p>
      </dgm:t>
    </dgm:pt>
    <dgm:pt modelId="{B1CC2A43-CB71-4729-91E0-E86F7C0284F5}" type="pres">
      <dgm:prSet presAssocID="{07F5DAB9-7BD0-486D-83A9-2497B7CFB98D}" presName="sibTrans" presStyleCnt="0"/>
      <dgm:spPr/>
    </dgm:pt>
    <dgm:pt modelId="{37FE4B94-E873-4CA0-957A-9FD2720CCA03}" type="pres">
      <dgm:prSet presAssocID="{BB0E54E4-756F-480E-ABE4-C4433ABE848B}" presName="node" presStyleLbl="node1" presStyleIdx="5" presStyleCnt="16" custScaleX="122261" custScaleY="107731">
        <dgm:presLayoutVars>
          <dgm:bulletEnabled val="1"/>
        </dgm:presLayoutVars>
      </dgm:prSet>
      <dgm:spPr/>
      <dgm:t>
        <a:bodyPr/>
        <a:lstStyle/>
        <a:p>
          <a:endParaRPr lang="de-DE"/>
        </a:p>
      </dgm:t>
    </dgm:pt>
    <dgm:pt modelId="{2F619540-FFC5-4CD0-AB6F-6FEC42C885CF}" type="pres">
      <dgm:prSet presAssocID="{23DA94B0-FFB4-4BF5-83E4-4CED7C1BFFB2}" presName="sibTrans" presStyleCnt="0"/>
      <dgm:spPr/>
    </dgm:pt>
    <dgm:pt modelId="{420F4F5E-9D27-4D6D-8386-F2524C2B12CE}" type="pres">
      <dgm:prSet presAssocID="{70451B5C-18E9-4FA7-9FB4-9240AF9D4054}" presName="node" presStyleLbl="node1" presStyleIdx="6" presStyleCnt="16" custScaleX="122261" custScaleY="107731">
        <dgm:presLayoutVars>
          <dgm:bulletEnabled val="1"/>
        </dgm:presLayoutVars>
      </dgm:prSet>
      <dgm:spPr/>
      <dgm:t>
        <a:bodyPr/>
        <a:lstStyle/>
        <a:p>
          <a:endParaRPr lang="de-DE"/>
        </a:p>
      </dgm:t>
    </dgm:pt>
    <dgm:pt modelId="{F9F23471-4106-4D82-A640-65D726BDB156}" type="pres">
      <dgm:prSet presAssocID="{0DD74F70-49F7-4D9D-94C9-0C0D2DDB5B1E}" presName="sibTrans" presStyleCnt="0"/>
      <dgm:spPr/>
    </dgm:pt>
    <dgm:pt modelId="{9F8356A3-158F-4C89-BA11-D4C6DB0A6060}" type="pres">
      <dgm:prSet presAssocID="{C1374CBC-2A95-413F-B331-30D2812CD076}" presName="node" presStyleLbl="node1" presStyleIdx="7" presStyleCnt="16" custScaleX="122261" custScaleY="107731">
        <dgm:presLayoutVars>
          <dgm:bulletEnabled val="1"/>
        </dgm:presLayoutVars>
      </dgm:prSet>
      <dgm:spPr/>
      <dgm:t>
        <a:bodyPr/>
        <a:lstStyle/>
        <a:p>
          <a:endParaRPr lang="de-DE"/>
        </a:p>
      </dgm:t>
    </dgm:pt>
    <dgm:pt modelId="{5BDF4BFE-A70F-455E-A05F-A2C0248FA3B4}" type="pres">
      <dgm:prSet presAssocID="{86FF49EF-551F-485C-AD3C-407B5B7800BA}" presName="sibTrans" presStyleCnt="0"/>
      <dgm:spPr/>
    </dgm:pt>
    <dgm:pt modelId="{72201CF5-07A4-454B-9F40-26BA76979839}" type="pres">
      <dgm:prSet presAssocID="{BB2C881A-304B-46E1-AB49-DF8FC800C2CB}" presName="node" presStyleLbl="node1" presStyleIdx="8" presStyleCnt="16" custScaleX="122261" custScaleY="107731">
        <dgm:presLayoutVars>
          <dgm:bulletEnabled val="1"/>
        </dgm:presLayoutVars>
      </dgm:prSet>
      <dgm:spPr/>
      <dgm:t>
        <a:bodyPr/>
        <a:lstStyle/>
        <a:p>
          <a:endParaRPr lang="de-DE"/>
        </a:p>
      </dgm:t>
    </dgm:pt>
    <dgm:pt modelId="{6D3BB6FF-D682-40D4-8CF9-325B225571C6}" type="pres">
      <dgm:prSet presAssocID="{ECEF2DFF-F110-4B66-899D-2427C0CC2EF5}" presName="sibTrans" presStyleCnt="0"/>
      <dgm:spPr/>
    </dgm:pt>
    <dgm:pt modelId="{939C8505-C5C9-4FAB-BAD0-5139EF4596C8}" type="pres">
      <dgm:prSet presAssocID="{807C06D6-3C9F-4824-A0CF-E6026C1AB61F}" presName="node" presStyleLbl="node1" presStyleIdx="9" presStyleCnt="16" custScaleX="122261" custScaleY="107731">
        <dgm:presLayoutVars>
          <dgm:bulletEnabled val="1"/>
        </dgm:presLayoutVars>
      </dgm:prSet>
      <dgm:spPr/>
      <dgm:t>
        <a:bodyPr/>
        <a:lstStyle/>
        <a:p>
          <a:endParaRPr lang="de-DE"/>
        </a:p>
      </dgm:t>
    </dgm:pt>
    <dgm:pt modelId="{75118417-F450-40E6-904A-5370D7FCB03A}" type="pres">
      <dgm:prSet presAssocID="{D00C160A-0B9D-4C81-9A73-A5F60630E824}" presName="sibTrans" presStyleCnt="0"/>
      <dgm:spPr/>
    </dgm:pt>
    <dgm:pt modelId="{6AD89548-8806-417F-9DE1-BF680090A032}" type="pres">
      <dgm:prSet presAssocID="{8ECE6E66-B206-4617-90EE-F30050C914BE}" presName="node" presStyleLbl="node1" presStyleIdx="10" presStyleCnt="16" custScaleX="122261" custScaleY="107731">
        <dgm:presLayoutVars>
          <dgm:bulletEnabled val="1"/>
        </dgm:presLayoutVars>
      </dgm:prSet>
      <dgm:spPr/>
      <dgm:t>
        <a:bodyPr/>
        <a:lstStyle/>
        <a:p>
          <a:endParaRPr lang="de-DE"/>
        </a:p>
      </dgm:t>
    </dgm:pt>
    <dgm:pt modelId="{D5B3CE76-B796-4673-A0AE-0D4DC9562BC4}" type="pres">
      <dgm:prSet presAssocID="{5EB36455-E310-410A-AD9E-9A7A901CB46B}" presName="sibTrans" presStyleCnt="0"/>
      <dgm:spPr/>
    </dgm:pt>
    <dgm:pt modelId="{63A77F47-532D-4151-9BD1-F4966CCF69DC}" type="pres">
      <dgm:prSet presAssocID="{8A823789-258F-4F53-94CA-EA87FF3BC9A4}" presName="node" presStyleLbl="node1" presStyleIdx="11" presStyleCnt="16" custScaleX="122261" custScaleY="107731">
        <dgm:presLayoutVars>
          <dgm:bulletEnabled val="1"/>
        </dgm:presLayoutVars>
      </dgm:prSet>
      <dgm:spPr/>
      <dgm:t>
        <a:bodyPr/>
        <a:lstStyle/>
        <a:p>
          <a:endParaRPr lang="de-DE"/>
        </a:p>
      </dgm:t>
    </dgm:pt>
    <dgm:pt modelId="{D345C14A-46BD-4268-8F6D-F4786886C439}" type="pres">
      <dgm:prSet presAssocID="{FCED0BED-55D1-46D5-A987-5F25D7DDA35E}" presName="sibTrans" presStyleCnt="0"/>
      <dgm:spPr/>
    </dgm:pt>
    <dgm:pt modelId="{AD659126-E6BA-483C-8AAA-6BA30A760811}" type="pres">
      <dgm:prSet presAssocID="{5F52B27F-61C1-47EE-BF76-22C866A56DE1}" presName="node" presStyleLbl="node1" presStyleIdx="12" presStyleCnt="16" custScaleX="122261" custScaleY="107731">
        <dgm:presLayoutVars>
          <dgm:bulletEnabled val="1"/>
        </dgm:presLayoutVars>
      </dgm:prSet>
      <dgm:spPr/>
      <dgm:t>
        <a:bodyPr/>
        <a:lstStyle/>
        <a:p>
          <a:endParaRPr lang="de-DE"/>
        </a:p>
      </dgm:t>
    </dgm:pt>
    <dgm:pt modelId="{DB6AD9E4-CA12-40DE-9C33-976BDA67BC39}" type="pres">
      <dgm:prSet presAssocID="{BAA5C45C-1D35-4131-84B9-3C439CFC0D57}" presName="sibTrans" presStyleCnt="0"/>
      <dgm:spPr/>
    </dgm:pt>
    <dgm:pt modelId="{4BC5DCAF-3EAD-4DC1-A6E5-7D99EFB3AEC2}" type="pres">
      <dgm:prSet presAssocID="{BE8DEABA-9DE0-49B4-9E61-930D9994F0AF}" presName="node" presStyleLbl="node1" presStyleIdx="13" presStyleCnt="16" custScaleX="122261" custScaleY="107731">
        <dgm:presLayoutVars>
          <dgm:bulletEnabled val="1"/>
        </dgm:presLayoutVars>
      </dgm:prSet>
      <dgm:spPr/>
      <dgm:t>
        <a:bodyPr/>
        <a:lstStyle/>
        <a:p>
          <a:endParaRPr lang="de-DE"/>
        </a:p>
      </dgm:t>
    </dgm:pt>
    <dgm:pt modelId="{B13C01E6-FBF4-416B-B9DA-4F4682D1FDC8}" type="pres">
      <dgm:prSet presAssocID="{67BA202C-A1BF-4F39-B40E-C498AB182820}" presName="sibTrans" presStyleCnt="0"/>
      <dgm:spPr/>
    </dgm:pt>
    <dgm:pt modelId="{803855F6-21B8-4585-8024-B49D98B52ABE}" type="pres">
      <dgm:prSet presAssocID="{B8212E7B-3528-44C1-B5C3-011C710A57BC}" presName="node" presStyleLbl="node1" presStyleIdx="14" presStyleCnt="16" custScaleX="122261" custScaleY="107731">
        <dgm:presLayoutVars>
          <dgm:bulletEnabled val="1"/>
        </dgm:presLayoutVars>
      </dgm:prSet>
      <dgm:spPr/>
      <dgm:t>
        <a:bodyPr/>
        <a:lstStyle/>
        <a:p>
          <a:endParaRPr lang="de-DE"/>
        </a:p>
      </dgm:t>
    </dgm:pt>
    <dgm:pt modelId="{86550D19-4B9B-466A-849A-57850D274C3B}" type="pres">
      <dgm:prSet presAssocID="{AE496831-DE40-4712-90F5-F0E344D58C49}" presName="sibTrans" presStyleCnt="0"/>
      <dgm:spPr/>
    </dgm:pt>
    <dgm:pt modelId="{F7B25560-BFB2-434E-A1F6-EA709A3BB89C}" type="pres">
      <dgm:prSet presAssocID="{9F4461DF-1F03-4B71-B38B-0F69EC7E3A05}" presName="node" presStyleLbl="node1" presStyleIdx="15" presStyleCnt="16" custScaleX="122261" custScaleY="107731">
        <dgm:presLayoutVars>
          <dgm:bulletEnabled val="1"/>
        </dgm:presLayoutVars>
      </dgm:prSet>
      <dgm:spPr/>
      <dgm:t>
        <a:bodyPr/>
        <a:lstStyle/>
        <a:p>
          <a:endParaRPr lang="de-DE"/>
        </a:p>
      </dgm:t>
    </dgm:pt>
  </dgm:ptLst>
  <dgm:cxnLst>
    <dgm:cxn modelId="{DCF0269A-DFC5-4C56-8B3B-AC5D1EF4A595}" type="presOf" srcId="{B8212E7B-3528-44C1-B5C3-011C710A57BC}" destId="{803855F6-21B8-4585-8024-B49D98B52ABE}" srcOrd="0" destOrd="0" presId="urn:microsoft.com/office/officeart/2005/8/layout/default"/>
    <dgm:cxn modelId="{9F26B1A7-7499-4C24-A158-359FCBA5EEE0}" type="presOf" srcId="{6C96C708-4A9D-4775-AE30-8B3BAE923019}" destId="{6F6A2890-F043-4D2F-AA90-CC2F3F93CCC3}" srcOrd="0" destOrd="0" presId="urn:microsoft.com/office/officeart/2005/8/layout/default"/>
    <dgm:cxn modelId="{98A1F57C-030B-4C02-A988-95732E9B3780}" srcId="{72AD379A-F171-472F-BAD1-2737786B664F}" destId="{50B771C3-37AE-4945-8EF2-DEDFE12C89A2}" srcOrd="2" destOrd="0" parTransId="{21A663A2-F397-4298-AABB-AC68E2DCF707}" sibTransId="{931330C2-A323-48DE-8F29-D17F72842765}"/>
    <dgm:cxn modelId="{189D8633-4E41-4D98-AB89-C57D002BE3CE}" type="presOf" srcId="{53A53DE8-2285-4D21-B4E8-04BBFA3FEE0C}" destId="{AAC64CD3-D0AE-42C8-9D29-9D5D62AD2C69}" srcOrd="0" destOrd="0" presId="urn:microsoft.com/office/officeart/2005/8/layout/default"/>
    <dgm:cxn modelId="{85824249-4436-49AE-B318-58CB179660FD}" type="presOf" srcId="{807C06D6-3C9F-4824-A0CF-E6026C1AB61F}" destId="{939C8505-C5C9-4FAB-BAD0-5139EF4596C8}" srcOrd="0" destOrd="0" presId="urn:microsoft.com/office/officeart/2005/8/layout/default"/>
    <dgm:cxn modelId="{DA341FDC-191B-4A31-BE66-49DEA2A5E803}" srcId="{72AD379A-F171-472F-BAD1-2737786B664F}" destId="{807C06D6-3C9F-4824-A0CF-E6026C1AB61F}" srcOrd="9" destOrd="0" parTransId="{09C337BF-8D63-4DC4-9A76-1E7602593E33}" sibTransId="{D00C160A-0B9D-4C81-9A73-A5F60630E824}"/>
    <dgm:cxn modelId="{660EEBD3-AB4D-4FED-AC83-7F7E70B6EE1A}" type="presOf" srcId="{70451B5C-18E9-4FA7-9FB4-9240AF9D4054}" destId="{420F4F5E-9D27-4D6D-8386-F2524C2B12CE}" srcOrd="0" destOrd="0" presId="urn:microsoft.com/office/officeart/2005/8/layout/default"/>
    <dgm:cxn modelId="{58BC1B49-85DE-4B6F-BEF4-801CB61057C2}" srcId="{72AD379A-F171-472F-BAD1-2737786B664F}" destId="{C1374CBC-2A95-413F-B331-30D2812CD076}" srcOrd="7" destOrd="0" parTransId="{2D7997E6-2742-4DF0-8571-29CEB40E7042}" sibTransId="{86FF49EF-551F-485C-AD3C-407B5B7800BA}"/>
    <dgm:cxn modelId="{DF44113E-5374-4124-954E-A3AE61EB6CD4}" type="presOf" srcId="{9F4461DF-1F03-4B71-B38B-0F69EC7E3A05}" destId="{F7B25560-BFB2-434E-A1F6-EA709A3BB89C}" srcOrd="0" destOrd="0" presId="urn:microsoft.com/office/officeart/2005/8/layout/default"/>
    <dgm:cxn modelId="{60C2F3AD-FA7C-408B-A17F-0CCC15EEDEE5}" type="presOf" srcId="{BE8DEABA-9DE0-49B4-9E61-930D9994F0AF}" destId="{4BC5DCAF-3EAD-4DC1-A6E5-7D99EFB3AEC2}" srcOrd="0" destOrd="0" presId="urn:microsoft.com/office/officeart/2005/8/layout/default"/>
    <dgm:cxn modelId="{77DBA0CC-8379-4F96-8003-872C104ED764}" type="presOf" srcId="{8ECE6E66-B206-4617-90EE-F30050C914BE}" destId="{6AD89548-8806-417F-9DE1-BF680090A032}" srcOrd="0" destOrd="0" presId="urn:microsoft.com/office/officeart/2005/8/layout/default"/>
    <dgm:cxn modelId="{CBB03F3C-B628-4ED9-B639-F5C0B1EA6ABB}" srcId="{72AD379A-F171-472F-BAD1-2737786B664F}" destId="{2748125E-4877-4FD0-A3A3-E21242C51033}" srcOrd="1" destOrd="0" parTransId="{8F1A1C23-8726-4F6A-87B2-D0CD98188CF1}" sibTransId="{7A1B67F7-F6F6-4119-A5B0-87F442B7B72E}"/>
    <dgm:cxn modelId="{AFA4B348-FD97-4299-9F9D-168B68547332}" type="presOf" srcId="{2748125E-4877-4FD0-A3A3-E21242C51033}" destId="{B82F0404-D77B-4F9E-BB86-BD5C6416B9B4}" srcOrd="0" destOrd="0" presId="urn:microsoft.com/office/officeart/2005/8/layout/default"/>
    <dgm:cxn modelId="{51CB84BE-1481-4D0A-A4D8-EA2397B5A67B}" type="presOf" srcId="{C1374CBC-2A95-413F-B331-30D2812CD076}" destId="{9F8356A3-158F-4C89-BA11-D4C6DB0A6060}" srcOrd="0" destOrd="0" presId="urn:microsoft.com/office/officeart/2005/8/layout/default"/>
    <dgm:cxn modelId="{4E9982F7-66BC-4888-8853-C23B2D099219}" srcId="{72AD379A-F171-472F-BAD1-2737786B664F}" destId="{6C96C708-4A9D-4775-AE30-8B3BAE923019}" srcOrd="4" destOrd="0" parTransId="{7B78D7F9-7536-4657-A980-FC00A6D1765F}" sibTransId="{07F5DAB9-7BD0-486D-83A9-2497B7CFB98D}"/>
    <dgm:cxn modelId="{B89DA06F-3B80-4675-BAFA-736ABDA733C3}" srcId="{72AD379A-F171-472F-BAD1-2737786B664F}" destId="{53A53DE8-2285-4D21-B4E8-04BBFA3FEE0C}" srcOrd="3" destOrd="0" parTransId="{E431385B-9D35-49B5-9592-8EC45FC8BC6E}" sibTransId="{8D6CE574-78CD-42C9-BE49-14E1D042C7EF}"/>
    <dgm:cxn modelId="{0F49FEE6-012E-4311-8BE1-0B7DB90A104F}" srcId="{72AD379A-F171-472F-BAD1-2737786B664F}" destId="{B8212E7B-3528-44C1-B5C3-011C710A57BC}" srcOrd="14" destOrd="0" parTransId="{53D25610-A1D6-49EC-9D3B-9A51C83348A0}" sibTransId="{AE496831-DE40-4712-90F5-F0E344D58C49}"/>
    <dgm:cxn modelId="{BA09FF34-78CB-4A31-82A5-0ECF81C7F4DE}" srcId="{72AD379A-F171-472F-BAD1-2737786B664F}" destId="{BB0E54E4-756F-480E-ABE4-C4433ABE848B}" srcOrd="5" destOrd="0" parTransId="{37417E87-E125-4023-BFF7-595722146C63}" sibTransId="{23DA94B0-FFB4-4BF5-83E4-4CED7C1BFFB2}"/>
    <dgm:cxn modelId="{4D7A38FD-DD32-4B0A-84A1-9ABD03FB78F2}" type="presOf" srcId="{72AD379A-F171-472F-BAD1-2737786B664F}" destId="{FF5DF960-4C28-4807-BDDA-58B4458CEA2C}" srcOrd="0" destOrd="0" presId="urn:microsoft.com/office/officeart/2005/8/layout/default"/>
    <dgm:cxn modelId="{4B3F37A8-A578-4176-AF1E-A629407A3B51}" type="presOf" srcId="{8A823789-258F-4F53-94CA-EA87FF3BC9A4}" destId="{63A77F47-532D-4151-9BD1-F4966CCF69DC}" srcOrd="0" destOrd="0" presId="urn:microsoft.com/office/officeart/2005/8/layout/default"/>
    <dgm:cxn modelId="{D1178256-31B9-4BA8-B1B5-A2B510EE319C}" srcId="{72AD379A-F171-472F-BAD1-2737786B664F}" destId="{F798425B-040E-4C9E-82AE-788B3A587D66}" srcOrd="0" destOrd="0" parTransId="{1CB9F715-C685-4FB7-BCA8-95C727BB51E8}" sibTransId="{0C905912-E709-4DE4-8A51-A991DBD5B8E5}"/>
    <dgm:cxn modelId="{3CC135AA-1F1C-42B2-9EB4-C7698AE42F7F}" type="presOf" srcId="{50B771C3-37AE-4945-8EF2-DEDFE12C89A2}" destId="{2300C024-766E-4F3D-B5C6-A6C4C111F964}" srcOrd="0" destOrd="0" presId="urn:microsoft.com/office/officeart/2005/8/layout/default"/>
    <dgm:cxn modelId="{67744084-2702-4A75-9D5D-E4A6AF9AAA88}" type="presOf" srcId="{BB0E54E4-756F-480E-ABE4-C4433ABE848B}" destId="{37FE4B94-E873-4CA0-957A-9FD2720CCA03}" srcOrd="0" destOrd="0" presId="urn:microsoft.com/office/officeart/2005/8/layout/default"/>
    <dgm:cxn modelId="{ADA8E839-C8C6-46CB-A43E-2E6FA5BD28F5}" srcId="{72AD379A-F171-472F-BAD1-2737786B664F}" destId="{9F4461DF-1F03-4B71-B38B-0F69EC7E3A05}" srcOrd="15" destOrd="0" parTransId="{18528478-ECFD-4FE3-8248-53B2BDD6C74F}" sibTransId="{822B7184-950E-4EAD-B56E-6D6B12714AD3}"/>
    <dgm:cxn modelId="{19408BB1-4B0A-41B2-9A8D-E307343081D1}" srcId="{72AD379A-F171-472F-BAD1-2737786B664F}" destId="{8A823789-258F-4F53-94CA-EA87FF3BC9A4}" srcOrd="11" destOrd="0" parTransId="{A207D1D6-64CF-4197-9EB4-3EB236A89FA6}" sibTransId="{FCED0BED-55D1-46D5-A987-5F25D7DDA35E}"/>
    <dgm:cxn modelId="{9637DEFA-7F48-43E4-A027-8E49ECC902E4}" srcId="{72AD379A-F171-472F-BAD1-2737786B664F}" destId="{70451B5C-18E9-4FA7-9FB4-9240AF9D4054}" srcOrd="6" destOrd="0" parTransId="{A720B275-0AE9-4B3C-9FA2-E6BC617EEEB8}" sibTransId="{0DD74F70-49F7-4D9D-94C9-0C0D2DDB5B1E}"/>
    <dgm:cxn modelId="{AC3F7465-4215-4C5A-94C0-AA24BC113254}" srcId="{72AD379A-F171-472F-BAD1-2737786B664F}" destId="{5F52B27F-61C1-47EE-BF76-22C866A56DE1}" srcOrd="12" destOrd="0" parTransId="{D9955347-9966-4923-B1DE-52D25D21502B}" sibTransId="{BAA5C45C-1D35-4131-84B9-3C439CFC0D57}"/>
    <dgm:cxn modelId="{02CA108F-84A6-4906-88C2-BD066C704204}" type="presOf" srcId="{5F52B27F-61C1-47EE-BF76-22C866A56DE1}" destId="{AD659126-E6BA-483C-8AAA-6BA30A760811}" srcOrd="0" destOrd="0" presId="urn:microsoft.com/office/officeart/2005/8/layout/default"/>
    <dgm:cxn modelId="{0A3CC041-7F98-42E0-9C48-23DCEAC8C0B7}" srcId="{72AD379A-F171-472F-BAD1-2737786B664F}" destId="{BB2C881A-304B-46E1-AB49-DF8FC800C2CB}" srcOrd="8" destOrd="0" parTransId="{C78B42E3-7FCD-4241-8824-31C914444687}" sibTransId="{ECEF2DFF-F110-4B66-899D-2427C0CC2EF5}"/>
    <dgm:cxn modelId="{1F747E61-4BE5-4A96-B55E-19E78DAE357F}" srcId="{72AD379A-F171-472F-BAD1-2737786B664F}" destId="{BE8DEABA-9DE0-49B4-9E61-930D9994F0AF}" srcOrd="13" destOrd="0" parTransId="{1B38CC0B-7FD6-4CF0-84AB-35687E158611}" sibTransId="{67BA202C-A1BF-4F39-B40E-C498AB182820}"/>
    <dgm:cxn modelId="{09DD5536-2C85-44A8-A150-A7D14D238D05}" type="presOf" srcId="{BB2C881A-304B-46E1-AB49-DF8FC800C2CB}" destId="{72201CF5-07A4-454B-9F40-26BA76979839}" srcOrd="0" destOrd="0" presId="urn:microsoft.com/office/officeart/2005/8/layout/default"/>
    <dgm:cxn modelId="{77569C2C-98E7-48EF-9CC4-10263597AF02}" srcId="{72AD379A-F171-472F-BAD1-2737786B664F}" destId="{8ECE6E66-B206-4617-90EE-F30050C914BE}" srcOrd="10" destOrd="0" parTransId="{F4EFA18E-7D0D-4E4B-8AEB-5BA94E8503B1}" sibTransId="{5EB36455-E310-410A-AD9E-9A7A901CB46B}"/>
    <dgm:cxn modelId="{74A431BA-7282-48D3-B4FF-FF710901580C}" type="presOf" srcId="{F798425B-040E-4C9E-82AE-788B3A587D66}" destId="{86C01248-D6A3-4609-A4C3-C77983113EFF}" srcOrd="0" destOrd="0" presId="urn:microsoft.com/office/officeart/2005/8/layout/default"/>
    <dgm:cxn modelId="{D39B5483-851F-448E-952A-6301C55425B0}" type="presParOf" srcId="{FF5DF960-4C28-4807-BDDA-58B4458CEA2C}" destId="{86C01248-D6A3-4609-A4C3-C77983113EFF}" srcOrd="0" destOrd="0" presId="urn:microsoft.com/office/officeart/2005/8/layout/default"/>
    <dgm:cxn modelId="{6BDD6BE2-5ED0-4D16-9349-B7AC5AAD4118}" type="presParOf" srcId="{FF5DF960-4C28-4807-BDDA-58B4458CEA2C}" destId="{3E203BEE-0A0E-4948-B59A-6DAF01332A44}" srcOrd="1" destOrd="0" presId="urn:microsoft.com/office/officeart/2005/8/layout/default"/>
    <dgm:cxn modelId="{B7CAED12-C8F1-400E-9F93-6508837CE2E2}" type="presParOf" srcId="{FF5DF960-4C28-4807-BDDA-58B4458CEA2C}" destId="{B82F0404-D77B-4F9E-BB86-BD5C6416B9B4}" srcOrd="2" destOrd="0" presId="urn:microsoft.com/office/officeart/2005/8/layout/default"/>
    <dgm:cxn modelId="{BA175B8A-3C88-410B-9299-8BE093370CD2}" type="presParOf" srcId="{FF5DF960-4C28-4807-BDDA-58B4458CEA2C}" destId="{82CC5D78-CD2A-4636-9A8E-5B1AA905C88E}" srcOrd="3" destOrd="0" presId="urn:microsoft.com/office/officeart/2005/8/layout/default"/>
    <dgm:cxn modelId="{30771D56-BC98-45B3-A112-0653AF7EF0DE}" type="presParOf" srcId="{FF5DF960-4C28-4807-BDDA-58B4458CEA2C}" destId="{2300C024-766E-4F3D-B5C6-A6C4C111F964}" srcOrd="4" destOrd="0" presId="urn:microsoft.com/office/officeart/2005/8/layout/default"/>
    <dgm:cxn modelId="{8F092B3B-3B4F-4517-BC9B-36D4C9458E14}" type="presParOf" srcId="{FF5DF960-4C28-4807-BDDA-58B4458CEA2C}" destId="{BAA9F0CF-1B14-4B30-BA0E-C7AE460AD3B7}" srcOrd="5" destOrd="0" presId="urn:microsoft.com/office/officeart/2005/8/layout/default"/>
    <dgm:cxn modelId="{1E0031E8-7D66-4752-84E1-5F5D8458DBDE}" type="presParOf" srcId="{FF5DF960-4C28-4807-BDDA-58B4458CEA2C}" destId="{AAC64CD3-D0AE-42C8-9D29-9D5D62AD2C69}" srcOrd="6" destOrd="0" presId="urn:microsoft.com/office/officeart/2005/8/layout/default"/>
    <dgm:cxn modelId="{E8EF0BB5-A5A1-48DE-B65F-DB2AFCE62568}" type="presParOf" srcId="{FF5DF960-4C28-4807-BDDA-58B4458CEA2C}" destId="{A138B61D-753E-455A-8B21-AA4E4B35415E}" srcOrd="7" destOrd="0" presId="urn:microsoft.com/office/officeart/2005/8/layout/default"/>
    <dgm:cxn modelId="{50220BEC-1D4E-472D-BD32-79CA85D31EA7}" type="presParOf" srcId="{FF5DF960-4C28-4807-BDDA-58B4458CEA2C}" destId="{6F6A2890-F043-4D2F-AA90-CC2F3F93CCC3}" srcOrd="8" destOrd="0" presId="urn:microsoft.com/office/officeart/2005/8/layout/default"/>
    <dgm:cxn modelId="{DED23895-647A-4E2F-8406-A6F2EB2A451E}" type="presParOf" srcId="{FF5DF960-4C28-4807-BDDA-58B4458CEA2C}" destId="{B1CC2A43-CB71-4729-91E0-E86F7C0284F5}" srcOrd="9" destOrd="0" presId="urn:microsoft.com/office/officeart/2005/8/layout/default"/>
    <dgm:cxn modelId="{56DCA3C8-9630-414E-8F50-1A8FCBC8D989}" type="presParOf" srcId="{FF5DF960-4C28-4807-BDDA-58B4458CEA2C}" destId="{37FE4B94-E873-4CA0-957A-9FD2720CCA03}" srcOrd="10" destOrd="0" presId="urn:microsoft.com/office/officeart/2005/8/layout/default"/>
    <dgm:cxn modelId="{24E29937-09B0-44C5-AED4-51AACC8B589E}" type="presParOf" srcId="{FF5DF960-4C28-4807-BDDA-58B4458CEA2C}" destId="{2F619540-FFC5-4CD0-AB6F-6FEC42C885CF}" srcOrd="11" destOrd="0" presId="urn:microsoft.com/office/officeart/2005/8/layout/default"/>
    <dgm:cxn modelId="{AE7F7B2C-51B9-4985-995D-4C58E2B085B9}" type="presParOf" srcId="{FF5DF960-4C28-4807-BDDA-58B4458CEA2C}" destId="{420F4F5E-9D27-4D6D-8386-F2524C2B12CE}" srcOrd="12" destOrd="0" presId="urn:microsoft.com/office/officeart/2005/8/layout/default"/>
    <dgm:cxn modelId="{781C7D3B-105B-4698-B387-B0CC870004AD}" type="presParOf" srcId="{FF5DF960-4C28-4807-BDDA-58B4458CEA2C}" destId="{F9F23471-4106-4D82-A640-65D726BDB156}" srcOrd="13" destOrd="0" presId="urn:microsoft.com/office/officeart/2005/8/layout/default"/>
    <dgm:cxn modelId="{A119930C-BEC9-4E83-A57C-E230342A758D}" type="presParOf" srcId="{FF5DF960-4C28-4807-BDDA-58B4458CEA2C}" destId="{9F8356A3-158F-4C89-BA11-D4C6DB0A6060}" srcOrd="14" destOrd="0" presId="urn:microsoft.com/office/officeart/2005/8/layout/default"/>
    <dgm:cxn modelId="{5219DA11-83E0-44C3-A14F-B29D31F12205}" type="presParOf" srcId="{FF5DF960-4C28-4807-BDDA-58B4458CEA2C}" destId="{5BDF4BFE-A70F-455E-A05F-A2C0248FA3B4}" srcOrd="15" destOrd="0" presId="urn:microsoft.com/office/officeart/2005/8/layout/default"/>
    <dgm:cxn modelId="{2CB80958-2B0D-45DC-BA74-C0AB7F6B3A08}" type="presParOf" srcId="{FF5DF960-4C28-4807-BDDA-58B4458CEA2C}" destId="{72201CF5-07A4-454B-9F40-26BA76979839}" srcOrd="16" destOrd="0" presId="urn:microsoft.com/office/officeart/2005/8/layout/default"/>
    <dgm:cxn modelId="{A1A1C0A0-C2D3-4B91-9B98-349A17B09CDF}" type="presParOf" srcId="{FF5DF960-4C28-4807-BDDA-58B4458CEA2C}" destId="{6D3BB6FF-D682-40D4-8CF9-325B225571C6}" srcOrd="17" destOrd="0" presId="urn:microsoft.com/office/officeart/2005/8/layout/default"/>
    <dgm:cxn modelId="{C679D4CC-785B-4A2F-B50D-4DE2A8FEC9D1}" type="presParOf" srcId="{FF5DF960-4C28-4807-BDDA-58B4458CEA2C}" destId="{939C8505-C5C9-4FAB-BAD0-5139EF4596C8}" srcOrd="18" destOrd="0" presId="urn:microsoft.com/office/officeart/2005/8/layout/default"/>
    <dgm:cxn modelId="{8FABA9E7-5CFE-4421-BA86-A9F5D7FBCDF2}" type="presParOf" srcId="{FF5DF960-4C28-4807-BDDA-58B4458CEA2C}" destId="{75118417-F450-40E6-904A-5370D7FCB03A}" srcOrd="19" destOrd="0" presId="urn:microsoft.com/office/officeart/2005/8/layout/default"/>
    <dgm:cxn modelId="{E89717AA-0A16-4BC7-B422-789CF240AA8D}" type="presParOf" srcId="{FF5DF960-4C28-4807-BDDA-58B4458CEA2C}" destId="{6AD89548-8806-417F-9DE1-BF680090A032}" srcOrd="20" destOrd="0" presId="urn:microsoft.com/office/officeart/2005/8/layout/default"/>
    <dgm:cxn modelId="{11107747-9CE7-464B-96DD-B113E2576B1D}" type="presParOf" srcId="{FF5DF960-4C28-4807-BDDA-58B4458CEA2C}" destId="{D5B3CE76-B796-4673-A0AE-0D4DC9562BC4}" srcOrd="21" destOrd="0" presId="urn:microsoft.com/office/officeart/2005/8/layout/default"/>
    <dgm:cxn modelId="{864319FE-F766-41BF-8461-9E6E016876DD}" type="presParOf" srcId="{FF5DF960-4C28-4807-BDDA-58B4458CEA2C}" destId="{63A77F47-532D-4151-9BD1-F4966CCF69DC}" srcOrd="22" destOrd="0" presId="urn:microsoft.com/office/officeart/2005/8/layout/default"/>
    <dgm:cxn modelId="{A5341BBD-7EFD-4EF9-B95F-ACA8E90B0F59}" type="presParOf" srcId="{FF5DF960-4C28-4807-BDDA-58B4458CEA2C}" destId="{D345C14A-46BD-4268-8F6D-F4786886C439}" srcOrd="23" destOrd="0" presId="urn:microsoft.com/office/officeart/2005/8/layout/default"/>
    <dgm:cxn modelId="{B84C3585-3B58-4AD0-B02C-EA7028368EC4}" type="presParOf" srcId="{FF5DF960-4C28-4807-BDDA-58B4458CEA2C}" destId="{AD659126-E6BA-483C-8AAA-6BA30A760811}" srcOrd="24" destOrd="0" presId="urn:microsoft.com/office/officeart/2005/8/layout/default"/>
    <dgm:cxn modelId="{8D5F4B4E-4D14-4960-8C76-6A02477D8090}" type="presParOf" srcId="{FF5DF960-4C28-4807-BDDA-58B4458CEA2C}" destId="{DB6AD9E4-CA12-40DE-9C33-976BDA67BC39}" srcOrd="25" destOrd="0" presId="urn:microsoft.com/office/officeart/2005/8/layout/default"/>
    <dgm:cxn modelId="{2F5614B2-2446-4E0C-955F-7AC25753AF01}" type="presParOf" srcId="{FF5DF960-4C28-4807-BDDA-58B4458CEA2C}" destId="{4BC5DCAF-3EAD-4DC1-A6E5-7D99EFB3AEC2}" srcOrd="26" destOrd="0" presId="urn:microsoft.com/office/officeart/2005/8/layout/default"/>
    <dgm:cxn modelId="{8D597FCB-FA3D-4870-966F-EE7D6913D819}" type="presParOf" srcId="{FF5DF960-4C28-4807-BDDA-58B4458CEA2C}" destId="{B13C01E6-FBF4-416B-B9DA-4F4682D1FDC8}" srcOrd="27" destOrd="0" presId="urn:microsoft.com/office/officeart/2005/8/layout/default"/>
    <dgm:cxn modelId="{C691AA6B-6D62-4939-8537-D870C81C5A09}" type="presParOf" srcId="{FF5DF960-4C28-4807-BDDA-58B4458CEA2C}" destId="{803855F6-21B8-4585-8024-B49D98B52ABE}" srcOrd="28" destOrd="0" presId="urn:microsoft.com/office/officeart/2005/8/layout/default"/>
    <dgm:cxn modelId="{ABB3B600-CD90-4BF1-88EB-A1DD1ED5E6EA}" type="presParOf" srcId="{FF5DF960-4C28-4807-BDDA-58B4458CEA2C}" destId="{86550D19-4B9B-466A-849A-57850D274C3B}" srcOrd="29" destOrd="0" presId="urn:microsoft.com/office/officeart/2005/8/layout/default"/>
    <dgm:cxn modelId="{718809E6-4EBA-40BA-8715-3FDD8E0F300B}" type="presParOf" srcId="{FF5DF960-4C28-4807-BDDA-58B4458CEA2C}" destId="{F7B25560-BFB2-434E-A1F6-EA709A3BB89C}"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7E03CC-C138-4F8A-A99E-80FD0B327D56}" type="doc">
      <dgm:prSet loTypeId="urn:microsoft.com/office/officeart/2005/8/layout/equation2" loCatId="process" qsTypeId="urn:microsoft.com/office/officeart/2005/8/quickstyle/simple1" qsCatId="simple" csTypeId="urn:microsoft.com/office/officeart/2005/8/colors/accent1_2" csCatId="accent1" phldr="1"/>
      <dgm:spPr/>
    </dgm:pt>
    <dgm:pt modelId="{BE55A9BA-55E7-4DCA-8F7A-CE150974CBE4}">
      <dgm:prSet phldrT="[Text]"/>
      <dgm:spPr/>
      <dgm:t>
        <a:bodyPr/>
        <a:lstStyle/>
        <a:p>
          <a:r>
            <a:rPr lang="de-DE" b="1" dirty="0" smtClean="0">
              <a:latin typeface="+mj-lt"/>
            </a:rPr>
            <a:t>Attentes des parties externes</a:t>
          </a:r>
          <a:endParaRPr lang="fr-BE" b="1" dirty="0">
            <a:latin typeface="+mj-lt"/>
          </a:endParaRPr>
        </a:p>
      </dgm:t>
    </dgm:pt>
    <dgm:pt modelId="{F5C0022B-33D7-49D4-94B6-395F9E0F948B}" type="parTrans" cxnId="{91C675A0-BDB7-49CB-95D1-C5BCF8B2989C}">
      <dgm:prSet/>
      <dgm:spPr/>
      <dgm:t>
        <a:bodyPr/>
        <a:lstStyle/>
        <a:p>
          <a:endParaRPr lang="de-DE"/>
        </a:p>
      </dgm:t>
    </dgm:pt>
    <dgm:pt modelId="{6BC1C6DA-B886-4EDD-9578-3DD2D9A4E60C}" type="sibTrans" cxnId="{91C675A0-BDB7-49CB-95D1-C5BCF8B2989C}">
      <dgm:prSet/>
      <dgm:spPr/>
      <dgm:t>
        <a:bodyPr/>
        <a:lstStyle/>
        <a:p>
          <a:endParaRPr lang="de-DE"/>
        </a:p>
      </dgm:t>
    </dgm:pt>
    <dgm:pt modelId="{09BD29EC-D8B2-47D5-8572-F46516B8376A}">
      <dgm:prSet phldrT="[Text]"/>
      <dgm:spPr/>
      <dgm:t>
        <a:bodyPr/>
        <a:lstStyle/>
        <a:p>
          <a:r>
            <a:rPr lang="en-US" b="1" dirty="0" smtClean="0">
              <a:latin typeface="+mj-lt"/>
            </a:rPr>
            <a:t>Inquiétudes individuelles</a:t>
          </a:r>
          <a:endParaRPr lang="fr-BE" b="1" dirty="0">
            <a:latin typeface="+mj-lt"/>
          </a:endParaRPr>
        </a:p>
      </dgm:t>
    </dgm:pt>
    <dgm:pt modelId="{DE462AC8-63C0-453B-AA14-CE53FFA439E4}" type="parTrans" cxnId="{25E578DD-08C5-499D-BD39-17EB62157E5E}">
      <dgm:prSet/>
      <dgm:spPr/>
      <dgm:t>
        <a:bodyPr/>
        <a:lstStyle/>
        <a:p>
          <a:endParaRPr lang="de-DE"/>
        </a:p>
      </dgm:t>
    </dgm:pt>
    <dgm:pt modelId="{F3D45BD9-3EAE-442E-879D-3285FE51ED1A}" type="sibTrans" cxnId="{25E578DD-08C5-499D-BD39-17EB62157E5E}">
      <dgm:prSet/>
      <dgm:spPr/>
      <dgm:t>
        <a:bodyPr/>
        <a:lstStyle/>
        <a:p>
          <a:endParaRPr lang="de-DE"/>
        </a:p>
      </dgm:t>
    </dgm:pt>
    <dgm:pt modelId="{CD876219-69B3-4B47-B67E-936C544F971E}">
      <dgm:prSet phldrT="[Text]" custT="1"/>
      <dgm:spPr/>
      <dgm:t>
        <a:bodyPr/>
        <a:lstStyle/>
        <a:p>
          <a:r>
            <a:rPr lang="en-US" sz="1200" dirty="0" err="1" smtClean="0">
              <a:latin typeface="+mj-lt"/>
            </a:rPr>
            <a:t>Compréhension</a:t>
          </a:r>
          <a:r>
            <a:rPr lang="en-US" sz="1200" dirty="0" smtClean="0">
              <a:latin typeface="+mj-lt"/>
            </a:rPr>
            <a:t> / acceptation</a:t>
          </a:r>
          <a:endParaRPr lang="fr-BE" sz="1200" dirty="0">
            <a:latin typeface="+mj-lt"/>
          </a:endParaRPr>
        </a:p>
      </dgm:t>
    </dgm:pt>
    <dgm:pt modelId="{1201A6C9-52C8-45EB-A02C-10905ADBF65A}" type="parTrans" cxnId="{AABA83A5-C9C1-45A5-AC7F-B7EA1F758640}">
      <dgm:prSet/>
      <dgm:spPr/>
      <dgm:t>
        <a:bodyPr/>
        <a:lstStyle/>
        <a:p>
          <a:endParaRPr lang="de-DE"/>
        </a:p>
      </dgm:t>
    </dgm:pt>
    <dgm:pt modelId="{1123EB4B-F789-4C06-9C9E-78D7D619A32F}" type="sibTrans" cxnId="{AABA83A5-C9C1-45A5-AC7F-B7EA1F758640}">
      <dgm:prSet/>
      <dgm:spPr/>
      <dgm:t>
        <a:bodyPr/>
        <a:lstStyle/>
        <a:p>
          <a:endParaRPr lang="de-DE"/>
        </a:p>
      </dgm:t>
    </dgm:pt>
    <dgm:pt modelId="{7F0888C6-937D-4776-8ACF-A61EE9A0776C}" type="pres">
      <dgm:prSet presAssocID="{317E03CC-C138-4F8A-A99E-80FD0B327D56}" presName="Name0" presStyleCnt="0">
        <dgm:presLayoutVars>
          <dgm:dir/>
          <dgm:resizeHandles val="exact"/>
        </dgm:presLayoutVars>
      </dgm:prSet>
      <dgm:spPr/>
    </dgm:pt>
    <dgm:pt modelId="{466B7B9C-4672-41E4-B87B-BBF1EB7E3CD1}" type="pres">
      <dgm:prSet presAssocID="{317E03CC-C138-4F8A-A99E-80FD0B327D56}" presName="vNodes" presStyleCnt="0"/>
      <dgm:spPr/>
    </dgm:pt>
    <dgm:pt modelId="{EA7ABCA5-47FC-47D7-B7CD-6BD64E7FF1F9}" type="pres">
      <dgm:prSet presAssocID="{BE55A9BA-55E7-4DCA-8F7A-CE150974CBE4}" presName="node" presStyleLbl="node1" presStyleIdx="0" presStyleCnt="3">
        <dgm:presLayoutVars>
          <dgm:bulletEnabled val="1"/>
        </dgm:presLayoutVars>
      </dgm:prSet>
      <dgm:spPr/>
      <dgm:t>
        <a:bodyPr/>
        <a:lstStyle/>
        <a:p>
          <a:endParaRPr lang="de-DE"/>
        </a:p>
      </dgm:t>
    </dgm:pt>
    <dgm:pt modelId="{2C218D81-B964-48FD-A2F7-4EADC3CF7612}" type="pres">
      <dgm:prSet presAssocID="{6BC1C6DA-B886-4EDD-9578-3DD2D9A4E60C}" presName="spacerT" presStyleCnt="0"/>
      <dgm:spPr/>
    </dgm:pt>
    <dgm:pt modelId="{332CB22A-FDA3-430A-927F-7BE541CDD2AA}" type="pres">
      <dgm:prSet presAssocID="{6BC1C6DA-B886-4EDD-9578-3DD2D9A4E60C}" presName="sibTrans" presStyleLbl="sibTrans2D1" presStyleIdx="0" presStyleCnt="2"/>
      <dgm:spPr/>
      <dgm:t>
        <a:bodyPr/>
        <a:lstStyle/>
        <a:p>
          <a:endParaRPr lang="de-DE"/>
        </a:p>
      </dgm:t>
    </dgm:pt>
    <dgm:pt modelId="{DCE5FA26-F503-4B4F-B47A-2266E6642CB8}" type="pres">
      <dgm:prSet presAssocID="{6BC1C6DA-B886-4EDD-9578-3DD2D9A4E60C}" presName="spacerB" presStyleCnt="0"/>
      <dgm:spPr/>
    </dgm:pt>
    <dgm:pt modelId="{139A6D75-15C1-49A7-A3F5-6B566CD445FE}" type="pres">
      <dgm:prSet presAssocID="{09BD29EC-D8B2-47D5-8572-F46516B8376A}" presName="node" presStyleLbl="node1" presStyleIdx="1" presStyleCnt="3">
        <dgm:presLayoutVars>
          <dgm:bulletEnabled val="1"/>
        </dgm:presLayoutVars>
      </dgm:prSet>
      <dgm:spPr/>
      <dgm:t>
        <a:bodyPr/>
        <a:lstStyle/>
        <a:p>
          <a:endParaRPr lang="de-DE"/>
        </a:p>
      </dgm:t>
    </dgm:pt>
    <dgm:pt modelId="{FA8B693D-7537-489E-8784-40A91B115850}" type="pres">
      <dgm:prSet presAssocID="{317E03CC-C138-4F8A-A99E-80FD0B327D56}" presName="sibTransLast" presStyleLbl="sibTrans2D1" presStyleIdx="1" presStyleCnt="2"/>
      <dgm:spPr/>
      <dgm:t>
        <a:bodyPr/>
        <a:lstStyle/>
        <a:p>
          <a:endParaRPr lang="de-DE"/>
        </a:p>
      </dgm:t>
    </dgm:pt>
    <dgm:pt modelId="{2762F387-2BBF-4128-BE82-A81CF201AF14}" type="pres">
      <dgm:prSet presAssocID="{317E03CC-C138-4F8A-A99E-80FD0B327D56}" presName="connectorText" presStyleLbl="sibTrans2D1" presStyleIdx="1" presStyleCnt="2"/>
      <dgm:spPr/>
      <dgm:t>
        <a:bodyPr/>
        <a:lstStyle/>
        <a:p>
          <a:endParaRPr lang="de-DE"/>
        </a:p>
      </dgm:t>
    </dgm:pt>
    <dgm:pt modelId="{B03320C8-9DAC-414C-AD25-E74F0AB9DB2F}" type="pres">
      <dgm:prSet presAssocID="{317E03CC-C138-4F8A-A99E-80FD0B327D56}" presName="lastNode" presStyleLbl="node1" presStyleIdx="2" presStyleCnt="3" custScaleX="77266" custScaleY="75345" custLinFactNeighborX="0" custLinFactNeighborY="-807">
        <dgm:presLayoutVars>
          <dgm:bulletEnabled val="1"/>
        </dgm:presLayoutVars>
      </dgm:prSet>
      <dgm:spPr/>
      <dgm:t>
        <a:bodyPr/>
        <a:lstStyle/>
        <a:p>
          <a:endParaRPr lang="de-DE"/>
        </a:p>
      </dgm:t>
    </dgm:pt>
  </dgm:ptLst>
  <dgm:cxnLst>
    <dgm:cxn modelId="{1EBE43BD-7460-4E69-978C-A8633E7A9952}" type="presOf" srcId="{09BD29EC-D8B2-47D5-8572-F46516B8376A}" destId="{139A6D75-15C1-49A7-A3F5-6B566CD445FE}" srcOrd="0" destOrd="0" presId="urn:microsoft.com/office/officeart/2005/8/layout/equation2"/>
    <dgm:cxn modelId="{AABA83A5-C9C1-45A5-AC7F-B7EA1F758640}" srcId="{317E03CC-C138-4F8A-A99E-80FD0B327D56}" destId="{CD876219-69B3-4B47-B67E-936C544F971E}" srcOrd="2" destOrd="0" parTransId="{1201A6C9-52C8-45EB-A02C-10905ADBF65A}" sibTransId="{1123EB4B-F789-4C06-9C9E-78D7D619A32F}"/>
    <dgm:cxn modelId="{962DDCC4-F9B9-4ED0-9958-43729E4D08C9}" type="presOf" srcId="{CD876219-69B3-4B47-B67E-936C544F971E}" destId="{B03320C8-9DAC-414C-AD25-E74F0AB9DB2F}" srcOrd="0" destOrd="0" presId="urn:microsoft.com/office/officeart/2005/8/layout/equation2"/>
    <dgm:cxn modelId="{215691EF-CB01-49BF-9191-24BD6B30E639}" type="presOf" srcId="{F3D45BD9-3EAE-442E-879D-3285FE51ED1A}" destId="{FA8B693D-7537-489E-8784-40A91B115850}" srcOrd="0" destOrd="0" presId="urn:microsoft.com/office/officeart/2005/8/layout/equation2"/>
    <dgm:cxn modelId="{BBD1AF08-B27F-4231-83D2-B9181797A1BB}" type="presOf" srcId="{317E03CC-C138-4F8A-A99E-80FD0B327D56}" destId="{7F0888C6-937D-4776-8ACF-A61EE9A0776C}" srcOrd="0" destOrd="0" presId="urn:microsoft.com/office/officeart/2005/8/layout/equation2"/>
    <dgm:cxn modelId="{91C675A0-BDB7-49CB-95D1-C5BCF8B2989C}" srcId="{317E03CC-C138-4F8A-A99E-80FD0B327D56}" destId="{BE55A9BA-55E7-4DCA-8F7A-CE150974CBE4}" srcOrd="0" destOrd="0" parTransId="{F5C0022B-33D7-49D4-94B6-395F9E0F948B}" sibTransId="{6BC1C6DA-B886-4EDD-9578-3DD2D9A4E60C}"/>
    <dgm:cxn modelId="{522B6C58-45CE-4DFD-BD51-3AEE2F760850}" type="presOf" srcId="{BE55A9BA-55E7-4DCA-8F7A-CE150974CBE4}" destId="{EA7ABCA5-47FC-47D7-B7CD-6BD64E7FF1F9}" srcOrd="0" destOrd="0" presId="urn:microsoft.com/office/officeart/2005/8/layout/equation2"/>
    <dgm:cxn modelId="{F85AF2A4-9521-470A-9A21-8A24D9EA2E0A}" type="presOf" srcId="{F3D45BD9-3EAE-442E-879D-3285FE51ED1A}" destId="{2762F387-2BBF-4128-BE82-A81CF201AF14}" srcOrd="1" destOrd="0" presId="urn:microsoft.com/office/officeart/2005/8/layout/equation2"/>
    <dgm:cxn modelId="{3C09B398-8A59-4F6E-89E0-1CE852BDF7FE}" type="presOf" srcId="{6BC1C6DA-B886-4EDD-9578-3DD2D9A4E60C}" destId="{332CB22A-FDA3-430A-927F-7BE541CDD2AA}" srcOrd="0" destOrd="0" presId="urn:microsoft.com/office/officeart/2005/8/layout/equation2"/>
    <dgm:cxn modelId="{25E578DD-08C5-499D-BD39-17EB62157E5E}" srcId="{317E03CC-C138-4F8A-A99E-80FD0B327D56}" destId="{09BD29EC-D8B2-47D5-8572-F46516B8376A}" srcOrd="1" destOrd="0" parTransId="{DE462AC8-63C0-453B-AA14-CE53FFA439E4}" sibTransId="{F3D45BD9-3EAE-442E-879D-3285FE51ED1A}"/>
    <dgm:cxn modelId="{726B16DA-6051-4DDF-B5A1-A4C9A9E7C011}" type="presParOf" srcId="{7F0888C6-937D-4776-8ACF-A61EE9A0776C}" destId="{466B7B9C-4672-41E4-B87B-BBF1EB7E3CD1}" srcOrd="0" destOrd="0" presId="urn:microsoft.com/office/officeart/2005/8/layout/equation2"/>
    <dgm:cxn modelId="{E18EEFD6-75F3-499E-AE7B-D86CA4ED66EE}" type="presParOf" srcId="{466B7B9C-4672-41E4-B87B-BBF1EB7E3CD1}" destId="{EA7ABCA5-47FC-47D7-B7CD-6BD64E7FF1F9}" srcOrd="0" destOrd="0" presId="urn:microsoft.com/office/officeart/2005/8/layout/equation2"/>
    <dgm:cxn modelId="{91CB69DC-1580-477A-B553-608227568A31}" type="presParOf" srcId="{466B7B9C-4672-41E4-B87B-BBF1EB7E3CD1}" destId="{2C218D81-B964-48FD-A2F7-4EADC3CF7612}" srcOrd="1" destOrd="0" presId="urn:microsoft.com/office/officeart/2005/8/layout/equation2"/>
    <dgm:cxn modelId="{E7DD1142-0614-42C6-9329-4E861BAE4D8C}" type="presParOf" srcId="{466B7B9C-4672-41E4-B87B-BBF1EB7E3CD1}" destId="{332CB22A-FDA3-430A-927F-7BE541CDD2AA}" srcOrd="2" destOrd="0" presId="urn:microsoft.com/office/officeart/2005/8/layout/equation2"/>
    <dgm:cxn modelId="{F18327C0-EE7C-4309-858D-28C6386E3287}" type="presParOf" srcId="{466B7B9C-4672-41E4-B87B-BBF1EB7E3CD1}" destId="{DCE5FA26-F503-4B4F-B47A-2266E6642CB8}" srcOrd="3" destOrd="0" presId="urn:microsoft.com/office/officeart/2005/8/layout/equation2"/>
    <dgm:cxn modelId="{9AB996AF-16BB-4FDD-A23A-6C79ACF4FCDE}" type="presParOf" srcId="{466B7B9C-4672-41E4-B87B-BBF1EB7E3CD1}" destId="{139A6D75-15C1-49A7-A3F5-6B566CD445FE}" srcOrd="4" destOrd="0" presId="urn:microsoft.com/office/officeart/2005/8/layout/equation2"/>
    <dgm:cxn modelId="{14497315-FC54-4117-B6DE-630EF75BF263}" type="presParOf" srcId="{7F0888C6-937D-4776-8ACF-A61EE9A0776C}" destId="{FA8B693D-7537-489E-8784-40A91B115850}" srcOrd="1" destOrd="0" presId="urn:microsoft.com/office/officeart/2005/8/layout/equation2"/>
    <dgm:cxn modelId="{4F61B582-DB3B-4D54-967C-345FF5846988}" type="presParOf" srcId="{FA8B693D-7537-489E-8784-40A91B115850}" destId="{2762F387-2BBF-4128-BE82-A81CF201AF14}" srcOrd="0" destOrd="0" presId="urn:microsoft.com/office/officeart/2005/8/layout/equation2"/>
    <dgm:cxn modelId="{8443F387-FEFF-4700-BC71-FC9A4BCE8CBA}" type="presParOf" srcId="{7F0888C6-937D-4776-8ACF-A61EE9A0776C}" destId="{B03320C8-9DAC-414C-AD25-E74F0AB9DB2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C6559F-B63E-4EC5-A51E-460C6BC7AFC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de-DE"/>
        </a:p>
      </dgm:t>
    </dgm:pt>
    <dgm:pt modelId="{C4360C87-18DE-41A1-B772-1896B9DF13A7}">
      <dgm:prSet phldrT="[Text]"/>
      <dgm:spPr/>
      <dgm:t>
        <a:bodyPr/>
        <a:lstStyle/>
        <a:p>
          <a:r>
            <a:rPr lang="en-US" dirty="0" smtClean="0">
              <a:solidFill>
                <a:schemeClr val="bg1"/>
              </a:solidFill>
              <a:latin typeface="+mj-lt"/>
            </a:rPr>
            <a:t>Quels jalons (actions entreprises) seront atteints, à quel moment et par qui ? </a:t>
          </a:r>
          <a:endParaRPr lang="fr-BE" dirty="0">
            <a:solidFill>
              <a:schemeClr val="bg1"/>
            </a:solidFill>
            <a:latin typeface="+mj-lt"/>
          </a:endParaRPr>
        </a:p>
      </dgm:t>
    </dgm:pt>
    <dgm:pt modelId="{F65B1ADD-7756-42A3-95C1-B447E0A9B384}" type="parTrans" cxnId="{2250559F-60FC-4092-9E8A-5F8117CECEE4}">
      <dgm:prSet/>
      <dgm:spPr/>
      <dgm:t>
        <a:bodyPr/>
        <a:lstStyle/>
        <a:p>
          <a:endParaRPr lang="de-DE"/>
        </a:p>
      </dgm:t>
    </dgm:pt>
    <dgm:pt modelId="{EB196D34-E64F-45A5-A63C-6E9815063A63}" type="sibTrans" cxnId="{2250559F-60FC-4092-9E8A-5F8117CECEE4}">
      <dgm:prSet/>
      <dgm:spPr/>
      <dgm:t>
        <a:bodyPr/>
        <a:lstStyle/>
        <a:p>
          <a:endParaRPr lang="de-DE"/>
        </a:p>
      </dgm:t>
    </dgm:pt>
    <dgm:pt modelId="{B0FBE4FE-3833-4637-89A3-0B2778BF1F37}">
      <dgm:prSet/>
      <dgm:spPr/>
      <dgm:t>
        <a:bodyPr/>
        <a:lstStyle/>
        <a:p>
          <a:r>
            <a:rPr lang="en-US" dirty="0" smtClean="0">
              <a:solidFill>
                <a:schemeClr val="tx1"/>
              </a:solidFill>
            </a:rPr>
            <a:t>Définition des </a:t>
          </a:r>
          <a:r>
            <a:rPr lang="en-US" b="1" dirty="0" smtClean="0">
              <a:solidFill>
                <a:schemeClr val="tx1"/>
              </a:solidFill>
            </a:rPr>
            <a:t>rôles</a:t>
          </a:r>
          <a:r>
            <a:rPr lang="en-US" dirty="0" smtClean="0">
              <a:solidFill>
                <a:schemeClr val="tx1"/>
              </a:solidFill>
            </a:rPr>
            <a:t> au sein de l'équipe du projet</a:t>
          </a:r>
        </a:p>
      </dgm:t>
    </dgm:pt>
    <dgm:pt modelId="{B682E3F6-E6EE-4143-8251-B7E7AE489507}" type="parTrans" cxnId="{7487FB6C-3E41-439A-985C-6250A0C0427F}">
      <dgm:prSet/>
      <dgm:spPr/>
      <dgm:t>
        <a:bodyPr/>
        <a:lstStyle/>
        <a:p>
          <a:endParaRPr lang="de-DE"/>
        </a:p>
      </dgm:t>
    </dgm:pt>
    <dgm:pt modelId="{598832D9-8CCD-4679-96CD-64AD435C4A1B}" type="sibTrans" cxnId="{7487FB6C-3E41-439A-985C-6250A0C0427F}">
      <dgm:prSet/>
      <dgm:spPr/>
      <dgm:t>
        <a:bodyPr/>
        <a:lstStyle/>
        <a:p>
          <a:endParaRPr lang="de-DE"/>
        </a:p>
      </dgm:t>
    </dgm:pt>
    <dgm:pt modelId="{172A3611-473A-4823-87D3-76E54F91B5E5}">
      <dgm:prSet/>
      <dgm:spPr/>
      <dgm:t>
        <a:bodyPr/>
        <a:lstStyle/>
        <a:p>
          <a:r>
            <a:rPr lang="en-US" dirty="0" smtClean="0">
              <a:solidFill>
                <a:schemeClr val="tx1"/>
              </a:solidFill>
            </a:rPr>
            <a:t>Définition des </a:t>
          </a:r>
          <a:r>
            <a:rPr lang="en-US" b="1" dirty="0" smtClean="0">
              <a:solidFill>
                <a:schemeClr val="tx1"/>
              </a:solidFill>
            </a:rPr>
            <a:t>droits et responsabilités</a:t>
          </a:r>
          <a:r>
            <a:rPr lang="en-US" dirty="0" smtClean="0">
              <a:solidFill>
                <a:schemeClr val="tx1"/>
              </a:solidFill>
            </a:rPr>
            <a:t> au sein de l'équipe du projet</a:t>
          </a:r>
          <a:endParaRPr lang="fr-BE" dirty="0">
            <a:solidFill>
              <a:schemeClr val="tx1"/>
            </a:solidFill>
          </a:endParaRPr>
        </a:p>
      </dgm:t>
    </dgm:pt>
    <dgm:pt modelId="{236F3A27-4737-4B59-9707-1B168A969F12}" type="parTrans" cxnId="{19FD87FF-985B-40C9-9D0D-B140CC5B6D7B}">
      <dgm:prSet/>
      <dgm:spPr/>
      <dgm:t>
        <a:bodyPr/>
        <a:lstStyle/>
        <a:p>
          <a:endParaRPr lang="de-DE"/>
        </a:p>
      </dgm:t>
    </dgm:pt>
    <dgm:pt modelId="{D65B6715-80CD-4169-99D2-9A4B2EEFB277}" type="sibTrans" cxnId="{19FD87FF-985B-40C9-9D0D-B140CC5B6D7B}">
      <dgm:prSet/>
      <dgm:spPr/>
      <dgm:t>
        <a:bodyPr/>
        <a:lstStyle/>
        <a:p>
          <a:endParaRPr lang="de-DE"/>
        </a:p>
      </dgm:t>
    </dgm:pt>
    <dgm:pt modelId="{0A99C302-0B5D-4A54-903A-9C2B62453ED5}">
      <dgm:prSet/>
      <dgm:spPr/>
      <dgm:t>
        <a:bodyPr/>
        <a:lstStyle/>
        <a:p>
          <a:r>
            <a:rPr lang="en-US" dirty="0" smtClean="0">
              <a:solidFill>
                <a:schemeClr val="bg1"/>
              </a:solidFill>
              <a:latin typeface="+mj-lt"/>
            </a:rPr>
            <a:t>Quelles ressources faut-il garantir et à quel moment ? </a:t>
          </a:r>
        </a:p>
      </dgm:t>
    </dgm:pt>
    <dgm:pt modelId="{7BA4E157-E014-4D84-B05B-FC0A35150F45}" type="parTrans" cxnId="{4DC1C66F-AFE8-4932-885E-A5E9B6B3B3B4}">
      <dgm:prSet/>
      <dgm:spPr/>
      <dgm:t>
        <a:bodyPr/>
        <a:lstStyle/>
        <a:p>
          <a:endParaRPr lang="de-DE"/>
        </a:p>
      </dgm:t>
    </dgm:pt>
    <dgm:pt modelId="{E101B5E1-21D6-4BC9-B0E8-EFCCA62B363F}" type="sibTrans" cxnId="{4DC1C66F-AFE8-4932-885E-A5E9B6B3B3B4}">
      <dgm:prSet/>
      <dgm:spPr/>
      <dgm:t>
        <a:bodyPr/>
        <a:lstStyle/>
        <a:p>
          <a:endParaRPr lang="de-DE"/>
        </a:p>
      </dgm:t>
    </dgm:pt>
    <dgm:pt modelId="{C8A79B52-34D5-4982-B7D4-9F5E5F9C757C}">
      <dgm:prSet/>
      <dgm:spPr/>
      <dgm:t>
        <a:bodyPr/>
        <a:lstStyle/>
        <a:p>
          <a:r>
            <a:rPr lang="en-US" dirty="0" smtClean="0">
              <a:solidFill>
                <a:schemeClr val="tx1"/>
              </a:solidFill>
            </a:rPr>
            <a:t>Connaissances, </a:t>
          </a:r>
          <a:r>
            <a:rPr lang="en-US" b="1" dirty="0" smtClean="0">
              <a:solidFill>
                <a:schemeClr val="tx1"/>
              </a:solidFill>
            </a:rPr>
            <a:t>compétences</a:t>
          </a:r>
          <a:r>
            <a:rPr lang="en-US" dirty="0" smtClean="0">
              <a:solidFill>
                <a:schemeClr val="tx1"/>
              </a:solidFill>
            </a:rPr>
            <a:t>, personnel</a:t>
          </a:r>
        </a:p>
      </dgm:t>
    </dgm:pt>
    <dgm:pt modelId="{B1D2331A-BDC7-4CEB-A4B8-7CE550A7E177}" type="parTrans" cxnId="{49A9AAA1-1589-4131-B73B-B83B7C6152CD}">
      <dgm:prSet/>
      <dgm:spPr/>
      <dgm:t>
        <a:bodyPr/>
        <a:lstStyle/>
        <a:p>
          <a:endParaRPr lang="de-DE"/>
        </a:p>
      </dgm:t>
    </dgm:pt>
    <dgm:pt modelId="{3AACB449-E2FD-4E92-893B-F3348BFCB528}" type="sibTrans" cxnId="{49A9AAA1-1589-4131-B73B-B83B7C6152CD}">
      <dgm:prSet/>
      <dgm:spPr/>
      <dgm:t>
        <a:bodyPr/>
        <a:lstStyle/>
        <a:p>
          <a:endParaRPr lang="de-DE"/>
        </a:p>
      </dgm:t>
    </dgm:pt>
    <dgm:pt modelId="{466B4404-79E4-4C6C-85C8-D4CB122EC45F}">
      <dgm:prSet/>
      <dgm:spPr/>
      <dgm:t>
        <a:bodyPr/>
        <a:lstStyle/>
        <a:p>
          <a:r>
            <a:rPr lang="en-US" b="1" dirty="0" smtClean="0">
              <a:solidFill>
                <a:schemeClr val="tx1"/>
              </a:solidFill>
            </a:rPr>
            <a:t>Temps</a:t>
          </a:r>
        </a:p>
      </dgm:t>
    </dgm:pt>
    <dgm:pt modelId="{07FDA553-BD40-4018-86E0-0F0FB2212F50}" type="parTrans" cxnId="{F1DC2CBC-D9FE-45ED-880C-817F06D6B0CD}">
      <dgm:prSet/>
      <dgm:spPr/>
      <dgm:t>
        <a:bodyPr/>
        <a:lstStyle/>
        <a:p>
          <a:endParaRPr lang="de-DE"/>
        </a:p>
      </dgm:t>
    </dgm:pt>
    <dgm:pt modelId="{D48D3DBA-ED75-49C2-83EC-4B5124948B49}" type="sibTrans" cxnId="{F1DC2CBC-D9FE-45ED-880C-817F06D6B0CD}">
      <dgm:prSet/>
      <dgm:spPr/>
      <dgm:t>
        <a:bodyPr/>
        <a:lstStyle/>
        <a:p>
          <a:endParaRPr lang="de-DE"/>
        </a:p>
      </dgm:t>
    </dgm:pt>
    <dgm:pt modelId="{4FDE7EFD-1E57-41E2-AE79-2DECFEA4CCF8}">
      <dgm:prSet/>
      <dgm:spPr/>
      <dgm:t>
        <a:bodyPr/>
        <a:lstStyle/>
        <a:p>
          <a:r>
            <a:rPr lang="en-US" b="1" dirty="0" smtClean="0">
              <a:solidFill>
                <a:schemeClr val="tx1"/>
              </a:solidFill>
            </a:rPr>
            <a:t>Financement</a:t>
          </a:r>
          <a:endParaRPr lang="fr-BE" b="1" dirty="0">
            <a:solidFill>
              <a:schemeClr val="tx1"/>
            </a:solidFill>
          </a:endParaRPr>
        </a:p>
      </dgm:t>
    </dgm:pt>
    <dgm:pt modelId="{F8003F2B-9415-4F97-8B4D-A3294D072DF2}" type="parTrans" cxnId="{BBFA16DB-6AB1-4BB5-9349-FF3D12D530BA}">
      <dgm:prSet/>
      <dgm:spPr/>
      <dgm:t>
        <a:bodyPr/>
        <a:lstStyle/>
        <a:p>
          <a:endParaRPr lang="de-DE"/>
        </a:p>
      </dgm:t>
    </dgm:pt>
    <dgm:pt modelId="{A5544100-8D79-4610-81B7-DBC607D987CB}" type="sibTrans" cxnId="{BBFA16DB-6AB1-4BB5-9349-FF3D12D530BA}">
      <dgm:prSet/>
      <dgm:spPr/>
      <dgm:t>
        <a:bodyPr/>
        <a:lstStyle/>
        <a:p>
          <a:endParaRPr lang="de-DE"/>
        </a:p>
      </dgm:t>
    </dgm:pt>
    <dgm:pt modelId="{91AC8161-5CF9-44A9-A2CF-F3DC24CA3337}">
      <dgm:prSet/>
      <dgm:spPr/>
      <dgm:t>
        <a:bodyPr/>
        <a:lstStyle/>
        <a:p>
          <a:r>
            <a:rPr lang="en-US" dirty="0" smtClean="0">
              <a:solidFill>
                <a:schemeClr val="bg1"/>
              </a:solidFill>
              <a:latin typeface="+mj-lt"/>
            </a:rPr>
            <a:t>Quelles mesures d'amélioration sont prévues ?</a:t>
          </a:r>
        </a:p>
      </dgm:t>
    </dgm:pt>
    <dgm:pt modelId="{615F4D4C-99F2-4D1B-AD8F-D5DBC2191153}" type="parTrans" cxnId="{851BF598-2CFC-4BEA-8B48-D44C515670B6}">
      <dgm:prSet/>
      <dgm:spPr/>
      <dgm:t>
        <a:bodyPr/>
        <a:lstStyle/>
        <a:p>
          <a:endParaRPr lang="de-DE"/>
        </a:p>
      </dgm:t>
    </dgm:pt>
    <dgm:pt modelId="{EBD94DAE-D85E-4388-AA37-ED59B3D2998A}" type="sibTrans" cxnId="{851BF598-2CFC-4BEA-8B48-D44C515670B6}">
      <dgm:prSet/>
      <dgm:spPr/>
      <dgm:t>
        <a:bodyPr/>
        <a:lstStyle/>
        <a:p>
          <a:endParaRPr lang="de-DE"/>
        </a:p>
      </dgm:t>
    </dgm:pt>
    <dgm:pt modelId="{029637D7-72BF-433B-BFF2-4FDF9EC61555}">
      <dgm:prSet/>
      <dgm:spPr/>
      <dgm:t>
        <a:bodyPr/>
        <a:lstStyle/>
        <a:p>
          <a:r>
            <a:rPr lang="en-US" dirty="0" smtClean="0">
              <a:solidFill>
                <a:schemeClr val="tx1"/>
              </a:solidFill>
            </a:rPr>
            <a:t>Mesures </a:t>
          </a:r>
          <a:r>
            <a:rPr lang="en-US" b="1" dirty="0" smtClean="0">
              <a:solidFill>
                <a:schemeClr val="tx1"/>
              </a:solidFill>
            </a:rPr>
            <a:t>d'assurance qualité</a:t>
          </a:r>
          <a:r>
            <a:rPr lang="en-US" dirty="0" smtClean="0">
              <a:solidFill>
                <a:schemeClr val="tx1"/>
              </a:solidFill>
            </a:rPr>
            <a:t> </a:t>
          </a:r>
          <a:endParaRPr lang="fr-BE" dirty="0">
            <a:solidFill>
              <a:schemeClr val="tx1"/>
            </a:solidFill>
          </a:endParaRPr>
        </a:p>
      </dgm:t>
    </dgm:pt>
    <dgm:pt modelId="{4A27DEED-4AA2-4D35-B772-183ED3356633}" type="parTrans" cxnId="{1D7FFE4A-5EE8-498E-B702-8FA863F7E52E}">
      <dgm:prSet/>
      <dgm:spPr/>
      <dgm:t>
        <a:bodyPr/>
        <a:lstStyle/>
        <a:p>
          <a:endParaRPr lang="de-DE"/>
        </a:p>
      </dgm:t>
    </dgm:pt>
    <dgm:pt modelId="{EA7A715B-BA29-463B-9161-8ECE34F6155F}" type="sibTrans" cxnId="{1D7FFE4A-5EE8-498E-B702-8FA863F7E52E}">
      <dgm:prSet/>
      <dgm:spPr/>
      <dgm:t>
        <a:bodyPr/>
        <a:lstStyle/>
        <a:p>
          <a:endParaRPr lang="de-DE"/>
        </a:p>
      </dgm:t>
    </dgm:pt>
    <dgm:pt modelId="{4DD23C73-BE07-42B2-A523-30988E3CB448}">
      <dgm:prSet/>
      <dgm:spPr/>
      <dgm:t>
        <a:bodyPr/>
        <a:lstStyle/>
        <a:p>
          <a:r>
            <a:rPr lang="en-US" dirty="0" smtClean="0">
              <a:solidFill>
                <a:schemeClr val="tx1"/>
              </a:solidFill>
            </a:rPr>
            <a:t>Critères </a:t>
          </a:r>
          <a:r>
            <a:rPr lang="en-US" b="1" dirty="0" smtClean="0">
              <a:solidFill>
                <a:schemeClr val="tx1"/>
              </a:solidFill>
            </a:rPr>
            <a:t>d'évaluation</a:t>
          </a:r>
          <a:r>
            <a:rPr lang="en-US" dirty="0" smtClean="0">
              <a:solidFill>
                <a:schemeClr val="tx1"/>
              </a:solidFill>
            </a:rPr>
            <a:t> (réussite, échec)</a:t>
          </a:r>
          <a:endParaRPr lang="fr-BE" dirty="0">
            <a:solidFill>
              <a:schemeClr val="tx1"/>
            </a:solidFill>
          </a:endParaRPr>
        </a:p>
      </dgm:t>
    </dgm:pt>
    <dgm:pt modelId="{52934C06-F533-4AE9-8F07-CF47414334F9}" type="parTrans" cxnId="{9E1A1C78-D4A0-4C2D-B383-58E6E1BAECCF}">
      <dgm:prSet/>
      <dgm:spPr/>
      <dgm:t>
        <a:bodyPr/>
        <a:lstStyle/>
        <a:p>
          <a:endParaRPr lang="de-DE"/>
        </a:p>
      </dgm:t>
    </dgm:pt>
    <dgm:pt modelId="{935CF5C4-0B12-4AA2-A545-9687C943D9C9}" type="sibTrans" cxnId="{9E1A1C78-D4A0-4C2D-B383-58E6E1BAECCF}">
      <dgm:prSet/>
      <dgm:spPr/>
      <dgm:t>
        <a:bodyPr/>
        <a:lstStyle/>
        <a:p>
          <a:endParaRPr lang="de-DE"/>
        </a:p>
      </dgm:t>
    </dgm:pt>
    <dgm:pt modelId="{6C1846D2-D1C0-4553-B327-D9688D27CD1A}">
      <dgm:prSet/>
      <dgm:spPr/>
      <dgm:t>
        <a:bodyPr/>
        <a:lstStyle/>
        <a:p>
          <a:r>
            <a:rPr lang="en-US" dirty="0" smtClean="0">
              <a:solidFill>
                <a:schemeClr val="tx1"/>
              </a:solidFill>
            </a:rPr>
            <a:t>Définition du </a:t>
          </a:r>
          <a:r>
            <a:rPr lang="en-US" b="1" dirty="0" smtClean="0">
              <a:solidFill>
                <a:schemeClr val="tx1"/>
              </a:solidFill>
            </a:rPr>
            <a:t>timing adéquat</a:t>
          </a:r>
          <a:r>
            <a:rPr lang="en-US" dirty="0" smtClean="0">
              <a:solidFill>
                <a:schemeClr val="tx1"/>
              </a:solidFill>
            </a:rPr>
            <a:t> pour les processus</a:t>
          </a:r>
          <a:endParaRPr lang="fr-BE" dirty="0">
            <a:solidFill>
              <a:schemeClr val="tx1"/>
            </a:solidFill>
          </a:endParaRPr>
        </a:p>
      </dgm:t>
    </dgm:pt>
    <dgm:pt modelId="{F22F761F-5755-4BFF-9904-D4C39091C03E}" type="parTrans" cxnId="{50756B16-8EC5-40BA-80BC-6B5C13BA9A4D}">
      <dgm:prSet/>
      <dgm:spPr/>
      <dgm:t>
        <a:bodyPr/>
        <a:lstStyle/>
        <a:p>
          <a:endParaRPr lang="de-DE"/>
        </a:p>
      </dgm:t>
    </dgm:pt>
    <dgm:pt modelId="{56BA3564-11ED-4045-928C-ECC543FB8879}" type="sibTrans" cxnId="{50756B16-8EC5-40BA-80BC-6B5C13BA9A4D}">
      <dgm:prSet/>
      <dgm:spPr/>
      <dgm:t>
        <a:bodyPr/>
        <a:lstStyle/>
        <a:p>
          <a:endParaRPr lang="de-DE"/>
        </a:p>
      </dgm:t>
    </dgm:pt>
    <dgm:pt modelId="{B41C8C67-D0DA-4E6E-9495-29AC51DCAA6B}" type="pres">
      <dgm:prSet presAssocID="{16C6559F-B63E-4EC5-A51E-460C6BC7AFCB}" presName="Name0" presStyleCnt="0">
        <dgm:presLayoutVars>
          <dgm:dir/>
          <dgm:animLvl val="lvl"/>
          <dgm:resizeHandles val="exact"/>
        </dgm:presLayoutVars>
      </dgm:prSet>
      <dgm:spPr/>
      <dgm:t>
        <a:bodyPr/>
        <a:lstStyle/>
        <a:p>
          <a:endParaRPr lang="de-DE"/>
        </a:p>
      </dgm:t>
    </dgm:pt>
    <dgm:pt modelId="{C3A2DA51-9867-4E50-AC96-CF58C823B232}" type="pres">
      <dgm:prSet presAssocID="{91AC8161-5CF9-44A9-A2CF-F3DC24CA3337}" presName="boxAndChildren" presStyleCnt="0"/>
      <dgm:spPr/>
    </dgm:pt>
    <dgm:pt modelId="{3CAC96FE-DAE8-43AA-87D7-83AC6EC7425C}" type="pres">
      <dgm:prSet presAssocID="{91AC8161-5CF9-44A9-A2CF-F3DC24CA3337}" presName="parentTextBox" presStyleLbl="node1" presStyleIdx="0" presStyleCnt="3"/>
      <dgm:spPr/>
      <dgm:t>
        <a:bodyPr/>
        <a:lstStyle/>
        <a:p>
          <a:endParaRPr lang="de-DE"/>
        </a:p>
      </dgm:t>
    </dgm:pt>
    <dgm:pt modelId="{5AF14179-2971-411D-98EA-FE8FBB34BA4E}" type="pres">
      <dgm:prSet presAssocID="{91AC8161-5CF9-44A9-A2CF-F3DC24CA3337}" presName="entireBox" presStyleLbl="node1" presStyleIdx="0" presStyleCnt="3"/>
      <dgm:spPr/>
      <dgm:t>
        <a:bodyPr/>
        <a:lstStyle/>
        <a:p>
          <a:endParaRPr lang="de-DE"/>
        </a:p>
      </dgm:t>
    </dgm:pt>
    <dgm:pt modelId="{70DA396F-E794-45AF-8BC8-FE2781C8C59A}" type="pres">
      <dgm:prSet presAssocID="{91AC8161-5CF9-44A9-A2CF-F3DC24CA3337}" presName="descendantBox" presStyleCnt="0"/>
      <dgm:spPr/>
    </dgm:pt>
    <dgm:pt modelId="{D78E0723-40DD-476B-BA81-8FCAF22551AF}" type="pres">
      <dgm:prSet presAssocID="{029637D7-72BF-433B-BFF2-4FDF9EC61555}" presName="childTextBox" presStyleLbl="fgAccFollowNode1" presStyleIdx="0" presStyleCnt="8">
        <dgm:presLayoutVars>
          <dgm:bulletEnabled val="1"/>
        </dgm:presLayoutVars>
      </dgm:prSet>
      <dgm:spPr/>
      <dgm:t>
        <a:bodyPr/>
        <a:lstStyle/>
        <a:p>
          <a:endParaRPr lang="de-DE"/>
        </a:p>
      </dgm:t>
    </dgm:pt>
    <dgm:pt modelId="{39881207-4B5D-49FE-91C7-6972F5D651FD}" type="pres">
      <dgm:prSet presAssocID="{4DD23C73-BE07-42B2-A523-30988E3CB448}" presName="childTextBox" presStyleLbl="fgAccFollowNode1" presStyleIdx="1" presStyleCnt="8">
        <dgm:presLayoutVars>
          <dgm:bulletEnabled val="1"/>
        </dgm:presLayoutVars>
      </dgm:prSet>
      <dgm:spPr/>
      <dgm:t>
        <a:bodyPr/>
        <a:lstStyle/>
        <a:p>
          <a:endParaRPr lang="de-DE"/>
        </a:p>
      </dgm:t>
    </dgm:pt>
    <dgm:pt modelId="{7FCAF2D9-A302-4404-BF97-A09A2F7DF216}" type="pres">
      <dgm:prSet presAssocID="{E101B5E1-21D6-4BC9-B0E8-EFCCA62B363F}" presName="sp" presStyleCnt="0"/>
      <dgm:spPr/>
    </dgm:pt>
    <dgm:pt modelId="{6F03BE6D-6650-473D-B55F-62F37D355D82}" type="pres">
      <dgm:prSet presAssocID="{0A99C302-0B5D-4A54-903A-9C2B62453ED5}" presName="arrowAndChildren" presStyleCnt="0"/>
      <dgm:spPr/>
    </dgm:pt>
    <dgm:pt modelId="{607D4F86-E357-4953-8577-FD750557C9CE}" type="pres">
      <dgm:prSet presAssocID="{0A99C302-0B5D-4A54-903A-9C2B62453ED5}" presName="parentTextArrow" presStyleLbl="node1" presStyleIdx="0" presStyleCnt="3"/>
      <dgm:spPr/>
      <dgm:t>
        <a:bodyPr/>
        <a:lstStyle/>
        <a:p>
          <a:endParaRPr lang="de-DE"/>
        </a:p>
      </dgm:t>
    </dgm:pt>
    <dgm:pt modelId="{5DFC13DD-EE90-4B37-B32A-0532CD36EF89}" type="pres">
      <dgm:prSet presAssocID="{0A99C302-0B5D-4A54-903A-9C2B62453ED5}" presName="arrow" presStyleLbl="node1" presStyleIdx="1" presStyleCnt="3"/>
      <dgm:spPr/>
      <dgm:t>
        <a:bodyPr/>
        <a:lstStyle/>
        <a:p>
          <a:endParaRPr lang="de-DE"/>
        </a:p>
      </dgm:t>
    </dgm:pt>
    <dgm:pt modelId="{A8BA209E-733F-4C25-AF52-149FE07ED6D5}" type="pres">
      <dgm:prSet presAssocID="{0A99C302-0B5D-4A54-903A-9C2B62453ED5}" presName="descendantArrow" presStyleCnt="0"/>
      <dgm:spPr/>
    </dgm:pt>
    <dgm:pt modelId="{567015FF-3B12-4000-8594-EDDA2E4FD548}" type="pres">
      <dgm:prSet presAssocID="{C8A79B52-34D5-4982-B7D4-9F5E5F9C757C}" presName="childTextArrow" presStyleLbl="fgAccFollowNode1" presStyleIdx="2" presStyleCnt="8">
        <dgm:presLayoutVars>
          <dgm:bulletEnabled val="1"/>
        </dgm:presLayoutVars>
      </dgm:prSet>
      <dgm:spPr/>
      <dgm:t>
        <a:bodyPr/>
        <a:lstStyle/>
        <a:p>
          <a:endParaRPr lang="de-DE"/>
        </a:p>
      </dgm:t>
    </dgm:pt>
    <dgm:pt modelId="{C262BFA5-63DD-4936-8AF9-521CD01A570C}" type="pres">
      <dgm:prSet presAssocID="{466B4404-79E4-4C6C-85C8-D4CB122EC45F}" presName="childTextArrow" presStyleLbl="fgAccFollowNode1" presStyleIdx="3" presStyleCnt="8">
        <dgm:presLayoutVars>
          <dgm:bulletEnabled val="1"/>
        </dgm:presLayoutVars>
      </dgm:prSet>
      <dgm:spPr/>
      <dgm:t>
        <a:bodyPr/>
        <a:lstStyle/>
        <a:p>
          <a:endParaRPr lang="de-DE"/>
        </a:p>
      </dgm:t>
    </dgm:pt>
    <dgm:pt modelId="{F3724C9E-E6EA-46F3-8067-A1B97CF509CE}" type="pres">
      <dgm:prSet presAssocID="{4FDE7EFD-1E57-41E2-AE79-2DECFEA4CCF8}" presName="childTextArrow" presStyleLbl="fgAccFollowNode1" presStyleIdx="4" presStyleCnt="8">
        <dgm:presLayoutVars>
          <dgm:bulletEnabled val="1"/>
        </dgm:presLayoutVars>
      </dgm:prSet>
      <dgm:spPr/>
      <dgm:t>
        <a:bodyPr/>
        <a:lstStyle/>
        <a:p>
          <a:endParaRPr lang="de-DE"/>
        </a:p>
      </dgm:t>
    </dgm:pt>
    <dgm:pt modelId="{A77703D6-6E42-4A6C-9742-3F858B990A08}" type="pres">
      <dgm:prSet presAssocID="{EB196D34-E64F-45A5-A63C-6E9815063A63}" presName="sp" presStyleCnt="0"/>
      <dgm:spPr/>
    </dgm:pt>
    <dgm:pt modelId="{5DEC734D-A0C6-4B60-BDE5-882732A2ABCF}" type="pres">
      <dgm:prSet presAssocID="{C4360C87-18DE-41A1-B772-1896B9DF13A7}" presName="arrowAndChildren" presStyleCnt="0"/>
      <dgm:spPr/>
    </dgm:pt>
    <dgm:pt modelId="{07F7C82A-E5C4-4987-A881-1B39C516D3CD}" type="pres">
      <dgm:prSet presAssocID="{C4360C87-18DE-41A1-B772-1896B9DF13A7}" presName="parentTextArrow" presStyleLbl="node1" presStyleIdx="1" presStyleCnt="3"/>
      <dgm:spPr/>
      <dgm:t>
        <a:bodyPr/>
        <a:lstStyle/>
        <a:p>
          <a:endParaRPr lang="de-DE"/>
        </a:p>
      </dgm:t>
    </dgm:pt>
    <dgm:pt modelId="{DF158A39-7B4C-42F2-A9A4-4782E04FA0BE}" type="pres">
      <dgm:prSet presAssocID="{C4360C87-18DE-41A1-B772-1896B9DF13A7}" presName="arrow" presStyleLbl="node1" presStyleIdx="2" presStyleCnt="3"/>
      <dgm:spPr/>
      <dgm:t>
        <a:bodyPr/>
        <a:lstStyle/>
        <a:p>
          <a:endParaRPr lang="de-DE"/>
        </a:p>
      </dgm:t>
    </dgm:pt>
    <dgm:pt modelId="{13007590-F07F-4BEF-93B7-9B9ED77805FD}" type="pres">
      <dgm:prSet presAssocID="{C4360C87-18DE-41A1-B772-1896B9DF13A7}" presName="descendantArrow" presStyleCnt="0"/>
      <dgm:spPr/>
    </dgm:pt>
    <dgm:pt modelId="{81C19876-CD5E-4186-84EF-294D82179250}" type="pres">
      <dgm:prSet presAssocID="{B0FBE4FE-3833-4637-89A3-0B2778BF1F37}" presName="childTextArrow" presStyleLbl="fgAccFollowNode1" presStyleIdx="5" presStyleCnt="8">
        <dgm:presLayoutVars>
          <dgm:bulletEnabled val="1"/>
        </dgm:presLayoutVars>
      </dgm:prSet>
      <dgm:spPr/>
      <dgm:t>
        <a:bodyPr/>
        <a:lstStyle/>
        <a:p>
          <a:endParaRPr lang="de-DE"/>
        </a:p>
      </dgm:t>
    </dgm:pt>
    <dgm:pt modelId="{5D2F8108-FD77-4DB7-97AB-E97582E73E54}" type="pres">
      <dgm:prSet presAssocID="{172A3611-473A-4823-87D3-76E54F91B5E5}" presName="childTextArrow" presStyleLbl="fgAccFollowNode1" presStyleIdx="6" presStyleCnt="8">
        <dgm:presLayoutVars>
          <dgm:bulletEnabled val="1"/>
        </dgm:presLayoutVars>
      </dgm:prSet>
      <dgm:spPr/>
      <dgm:t>
        <a:bodyPr/>
        <a:lstStyle/>
        <a:p>
          <a:endParaRPr lang="de-DE"/>
        </a:p>
      </dgm:t>
    </dgm:pt>
    <dgm:pt modelId="{75706C73-1350-4030-B363-47B02D38D3D5}" type="pres">
      <dgm:prSet presAssocID="{6C1846D2-D1C0-4553-B327-D9688D27CD1A}" presName="childTextArrow" presStyleLbl="fgAccFollowNode1" presStyleIdx="7" presStyleCnt="8">
        <dgm:presLayoutVars>
          <dgm:bulletEnabled val="1"/>
        </dgm:presLayoutVars>
      </dgm:prSet>
      <dgm:spPr/>
      <dgm:t>
        <a:bodyPr/>
        <a:lstStyle/>
        <a:p>
          <a:endParaRPr lang="de-DE"/>
        </a:p>
      </dgm:t>
    </dgm:pt>
  </dgm:ptLst>
  <dgm:cxnLst>
    <dgm:cxn modelId="{7487FB6C-3E41-439A-985C-6250A0C0427F}" srcId="{C4360C87-18DE-41A1-B772-1896B9DF13A7}" destId="{B0FBE4FE-3833-4637-89A3-0B2778BF1F37}" srcOrd="0" destOrd="0" parTransId="{B682E3F6-E6EE-4143-8251-B7E7AE489507}" sibTransId="{598832D9-8CCD-4679-96CD-64AD435C4A1B}"/>
    <dgm:cxn modelId="{49A9AAA1-1589-4131-B73B-B83B7C6152CD}" srcId="{0A99C302-0B5D-4A54-903A-9C2B62453ED5}" destId="{C8A79B52-34D5-4982-B7D4-9F5E5F9C757C}" srcOrd="0" destOrd="0" parTransId="{B1D2331A-BDC7-4CEB-A4B8-7CE550A7E177}" sibTransId="{3AACB449-E2FD-4E92-893B-F3348BFCB528}"/>
    <dgm:cxn modelId="{2EE49453-0320-4EA0-A556-8CEA7430B64D}" type="presOf" srcId="{172A3611-473A-4823-87D3-76E54F91B5E5}" destId="{5D2F8108-FD77-4DB7-97AB-E97582E73E54}" srcOrd="0" destOrd="0" presId="urn:microsoft.com/office/officeart/2005/8/layout/process4"/>
    <dgm:cxn modelId="{5AFA84D5-77DB-411D-8E0B-5F9CF5A86FDD}" type="presOf" srcId="{16C6559F-B63E-4EC5-A51E-460C6BC7AFCB}" destId="{B41C8C67-D0DA-4E6E-9495-29AC51DCAA6B}" srcOrd="0" destOrd="0" presId="urn:microsoft.com/office/officeart/2005/8/layout/process4"/>
    <dgm:cxn modelId="{E3811068-55E5-4189-82CB-ECA91C6308F5}" type="presOf" srcId="{91AC8161-5CF9-44A9-A2CF-F3DC24CA3337}" destId="{3CAC96FE-DAE8-43AA-87D7-83AC6EC7425C}" srcOrd="0" destOrd="0" presId="urn:microsoft.com/office/officeart/2005/8/layout/process4"/>
    <dgm:cxn modelId="{8D5C0FDA-2F62-4E14-B259-28C43196DAD0}" type="presOf" srcId="{B0FBE4FE-3833-4637-89A3-0B2778BF1F37}" destId="{81C19876-CD5E-4186-84EF-294D82179250}" srcOrd="0" destOrd="0" presId="urn:microsoft.com/office/officeart/2005/8/layout/process4"/>
    <dgm:cxn modelId="{688D0DF4-26F3-480C-B163-AA93563FDBDD}" type="presOf" srcId="{C4360C87-18DE-41A1-B772-1896B9DF13A7}" destId="{07F7C82A-E5C4-4987-A881-1B39C516D3CD}" srcOrd="0" destOrd="0" presId="urn:microsoft.com/office/officeart/2005/8/layout/process4"/>
    <dgm:cxn modelId="{851BF598-2CFC-4BEA-8B48-D44C515670B6}" srcId="{16C6559F-B63E-4EC5-A51E-460C6BC7AFCB}" destId="{91AC8161-5CF9-44A9-A2CF-F3DC24CA3337}" srcOrd="2" destOrd="0" parTransId="{615F4D4C-99F2-4D1B-AD8F-D5DBC2191153}" sibTransId="{EBD94DAE-D85E-4388-AA37-ED59B3D2998A}"/>
    <dgm:cxn modelId="{1705C811-0748-4F3F-9539-DA1CF24D4296}" type="presOf" srcId="{91AC8161-5CF9-44A9-A2CF-F3DC24CA3337}" destId="{5AF14179-2971-411D-98EA-FE8FBB34BA4E}" srcOrd="1" destOrd="0" presId="urn:microsoft.com/office/officeart/2005/8/layout/process4"/>
    <dgm:cxn modelId="{68888A08-BA7F-48BB-864A-C2A40690F97F}" type="presOf" srcId="{C4360C87-18DE-41A1-B772-1896B9DF13A7}" destId="{DF158A39-7B4C-42F2-A9A4-4782E04FA0BE}" srcOrd="1" destOrd="0" presId="urn:microsoft.com/office/officeart/2005/8/layout/process4"/>
    <dgm:cxn modelId="{50756B16-8EC5-40BA-80BC-6B5C13BA9A4D}" srcId="{C4360C87-18DE-41A1-B772-1896B9DF13A7}" destId="{6C1846D2-D1C0-4553-B327-D9688D27CD1A}" srcOrd="2" destOrd="0" parTransId="{F22F761F-5755-4BFF-9904-D4C39091C03E}" sibTransId="{56BA3564-11ED-4045-928C-ECC543FB8879}"/>
    <dgm:cxn modelId="{2814E939-9582-497F-8C8F-D3EE55F8A2F7}" type="presOf" srcId="{4DD23C73-BE07-42B2-A523-30988E3CB448}" destId="{39881207-4B5D-49FE-91C7-6972F5D651FD}" srcOrd="0" destOrd="0" presId="urn:microsoft.com/office/officeart/2005/8/layout/process4"/>
    <dgm:cxn modelId="{19FD87FF-985B-40C9-9D0D-B140CC5B6D7B}" srcId="{C4360C87-18DE-41A1-B772-1896B9DF13A7}" destId="{172A3611-473A-4823-87D3-76E54F91B5E5}" srcOrd="1" destOrd="0" parTransId="{236F3A27-4737-4B59-9707-1B168A969F12}" sibTransId="{D65B6715-80CD-4169-99D2-9A4B2EEFB277}"/>
    <dgm:cxn modelId="{F1DC2CBC-D9FE-45ED-880C-817F06D6B0CD}" srcId="{0A99C302-0B5D-4A54-903A-9C2B62453ED5}" destId="{466B4404-79E4-4C6C-85C8-D4CB122EC45F}" srcOrd="1" destOrd="0" parTransId="{07FDA553-BD40-4018-86E0-0F0FB2212F50}" sibTransId="{D48D3DBA-ED75-49C2-83EC-4B5124948B49}"/>
    <dgm:cxn modelId="{896ED3E1-6A3F-4DCD-BB7E-E5579494DCDC}" type="presOf" srcId="{4FDE7EFD-1E57-41E2-AE79-2DECFEA4CCF8}" destId="{F3724C9E-E6EA-46F3-8067-A1B97CF509CE}" srcOrd="0" destOrd="0" presId="urn:microsoft.com/office/officeart/2005/8/layout/process4"/>
    <dgm:cxn modelId="{4DC1C66F-AFE8-4932-885E-A5E9B6B3B3B4}" srcId="{16C6559F-B63E-4EC5-A51E-460C6BC7AFCB}" destId="{0A99C302-0B5D-4A54-903A-9C2B62453ED5}" srcOrd="1" destOrd="0" parTransId="{7BA4E157-E014-4D84-B05B-FC0A35150F45}" sibTransId="{E101B5E1-21D6-4BC9-B0E8-EFCCA62B363F}"/>
    <dgm:cxn modelId="{8CC59221-E21B-47C9-A61D-97A8107DECEC}" type="presOf" srcId="{029637D7-72BF-433B-BFF2-4FDF9EC61555}" destId="{D78E0723-40DD-476B-BA81-8FCAF22551AF}" srcOrd="0" destOrd="0" presId="urn:microsoft.com/office/officeart/2005/8/layout/process4"/>
    <dgm:cxn modelId="{BBFA16DB-6AB1-4BB5-9349-FF3D12D530BA}" srcId="{0A99C302-0B5D-4A54-903A-9C2B62453ED5}" destId="{4FDE7EFD-1E57-41E2-AE79-2DECFEA4CCF8}" srcOrd="2" destOrd="0" parTransId="{F8003F2B-9415-4F97-8B4D-A3294D072DF2}" sibTransId="{A5544100-8D79-4610-81B7-DBC607D987CB}"/>
    <dgm:cxn modelId="{2574E65F-31A9-4875-9872-05EF8BA2DBBA}" type="presOf" srcId="{C8A79B52-34D5-4982-B7D4-9F5E5F9C757C}" destId="{567015FF-3B12-4000-8594-EDDA2E4FD548}" srcOrd="0" destOrd="0" presId="urn:microsoft.com/office/officeart/2005/8/layout/process4"/>
    <dgm:cxn modelId="{B1E89626-C2B6-4790-961A-82C6DFF2E5A7}" type="presOf" srcId="{0A99C302-0B5D-4A54-903A-9C2B62453ED5}" destId="{607D4F86-E357-4953-8577-FD750557C9CE}" srcOrd="0" destOrd="0" presId="urn:microsoft.com/office/officeart/2005/8/layout/process4"/>
    <dgm:cxn modelId="{36F785C0-3D5F-441B-ABF3-1A5ADACF8047}" type="presOf" srcId="{6C1846D2-D1C0-4553-B327-D9688D27CD1A}" destId="{75706C73-1350-4030-B363-47B02D38D3D5}" srcOrd="0" destOrd="0" presId="urn:microsoft.com/office/officeart/2005/8/layout/process4"/>
    <dgm:cxn modelId="{9E1A1C78-D4A0-4C2D-B383-58E6E1BAECCF}" srcId="{91AC8161-5CF9-44A9-A2CF-F3DC24CA3337}" destId="{4DD23C73-BE07-42B2-A523-30988E3CB448}" srcOrd="1" destOrd="0" parTransId="{52934C06-F533-4AE9-8F07-CF47414334F9}" sibTransId="{935CF5C4-0B12-4AA2-A545-9687C943D9C9}"/>
    <dgm:cxn modelId="{2250559F-60FC-4092-9E8A-5F8117CECEE4}" srcId="{16C6559F-B63E-4EC5-A51E-460C6BC7AFCB}" destId="{C4360C87-18DE-41A1-B772-1896B9DF13A7}" srcOrd="0" destOrd="0" parTransId="{F65B1ADD-7756-42A3-95C1-B447E0A9B384}" sibTransId="{EB196D34-E64F-45A5-A63C-6E9815063A63}"/>
    <dgm:cxn modelId="{97512841-C7B6-4C7F-A1E8-99B160EE7196}" type="presOf" srcId="{0A99C302-0B5D-4A54-903A-9C2B62453ED5}" destId="{5DFC13DD-EE90-4B37-B32A-0532CD36EF89}" srcOrd="1" destOrd="0" presId="urn:microsoft.com/office/officeart/2005/8/layout/process4"/>
    <dgm:cxn modelId="{1D7FFE4A-5EE8-498E-B702-8FA863F7E52E}" srcId="{91AC8161-5CF9-44A9-A2CF-F3DC24CA3337}" destId="{029637D7-72BF-433B-BFF2-4FDF9EC61555}" srcOrd="0" destOrd="0" parTransId="{4A27DEED-4AA2-4D35-B772-183ED3356633}" sibTransId="{EA7A715B-BA29-463B-9161-8ECE34F6155F}"/>
    <dgm:cxn modelId="{A491EBB6-41A1-4143-BCF7-F97CC9E0FD65}" type="presOf" srcId="{466B4404-79E4-4C6C-85C8-D4CB122EC45F}" destId="{C262BFA5-63DD-4936-8AF9-521CD01A570C}" srcOrd="0" destOrd="0" presId="urn:microsoft.com/office/officeart/2005/8/layout/process4"/>
    <dgm:cxn modelId="{191B925E-5572-482D-B15F-821AB2F94FB3}" type="presParOf" srcId="{B41C8C67-D0DA-4E6E-9495-29AC51DCAA6B}" destId="{C3A2DA51-9867-4E50-AC96-CF58C823B232}" srcOrd="0" destOrd="0" presId="urn:microsoft.com/office/officeart/2005/8/layout/process4"/>
    <dgm:cxn modelId="{F27A2611-AFFB-48FE-99CD-F96641A12459}" type="presParOf" srcId="{C3A2DA51-9867-4E50-AC96-CF58C823B232}" destId="{3CAC96FE-DAE8-43AA-87D7-83AC6EC7425C}" srcOrd="0" destOrd="0" presId="urn:microsoft.com/office/officeart/2005/8/layout/process4"/>
    <dgm:cxn modelId="{2A377940-8645-45C3-99AA-7E8D49DD5803}" type="presParOf" srcId="{C3A2DA51-9867-4E50-AC96-CF58C823B232}" destId="{5AF14179-2971-411D-98EA-FE8FBB34BA4E}" srcOrd="1" destOrd="0" presId="urn:microsoft.com/office/officeart/2005/8/layout/process4"/>
    <dgm:cxn modelId="{4A6AD257-0266-4DFC-BA8D-90ECA1393886}" type="presParOf" srcId="{C3A2DA51-9867-4E50-AC96-CF58C823B232}" destId="{70DA396F-E794-45AF-8BC8-FE2781C8C59A}" srcOrd="2" destOrd="0" presId="urn:microsoft.com/office/officeart/2005/8/layout/process4"/>
    <dgm:cxn modelId="{52FA9287-5265-4F54-81D8-6CCAD36C7EF4}" type="presParOf" srcId="{70DA396F-E794-45AF-8BC8-FE2781C8C59A}" destId="{D78E0723-40DD-476B-BA81-8FCAF22551AF}" srcOrd="0" destOrd="0" presId="urn:microsoft.com/office/officeart/2005/8/layout/process4"/>
    <dgm:cxn modelId="{350CE454-666D-412C-9242-54D71A38437B}" type="presParOf" srcId="{70DA396F-E794-45AF-8BC8-FE2781C8C59A}" destId="{39881207-4B5D-49FE-91C7-6972F5D651FD}" srcOrd="1" destOrd="0" presId="urn:microsoft.com/office/officeart/2005/8/layout/process4"/>
    <dgm:cxn modelId="{6875E00B-4EAC-4FF1-BD6A-47A01B638819}" type="presParOf" srcId="{B41C8C67-D0DA-4E6E-9495-29AC51DCAA6B}" destId="{7FCAF2D9-A302-4404-BF97-A09A2F7DF216}" srcOrd="1" destOrd="0" presId="urn:microsoft.com/office/officeart/2005/8/layout/process4"/>
    <dgm:cxn modelId="{4E2A9F50-C2AA-4294-819D-776A3815288F}" type="presParOf" srcId="{B41C8C67-D0DA-4E6E-9495-29AC51DCAA6B}" destId="{6F03BE6D-6650-473D-B55F-62F37D355D82}" srcOrd="2" destOrd="0" presId="urn:microsoft.com/office/officeart/2005/8/layout/process4"/>
    <dgm:cxn modelId="{B376C237-6A12-4CF3-B609-D4C7E1C380C6}" type="presParOf" srcId="{6F03BE6D-6650-473D-B55F-62F37D355D82}" destId="{607D4F86-E357-4953-8577-FD750557C9CE}" srcOrd="0" destOrd="0" presId="urn:microsoft.com/office/officeart/2005/8/layout/process4"/>
    <dgm:cxn modelId="{31C84363-3610-4E90-8869-E22B19F2E798}" type="presParOf" srcId="{6F03BE6D-6650-473D-B55F-62F37D355D82}" destId="{5DFC13DD-EE90-4B37-B32A-0532CD36EF89}" srcOrd="1" destOrd="0" presId="urn:microsoft.com/office/officeart/2005/8/layout/process4"/>
    <dgm:cxn modelId="{9F5CF48C-CA73-4149-A593-17A034CE3A2C}" type="presParOf" srcId="{6F03BE6D-6650-473D-B55F-62F37D355D82}" destId="{A8BA209E-733F-4C25-AF52-149FE07ED6D5}" srcOrd="2" destOrd="0" presId="urn:microsoft.com/office/officeart/2005/8/layout/process4"/>
    <dgm:cxn modelId="{5263CC6C-230A-46C8-BDD3-170F82AE051F}" type="presParOf" srcId="{A8BA209E-733F-4C25-AF52-149FE07ED6D5}" destId="{567015FF-3B12-4000-8594-EDDA2E4FD548}" srcOrd="0" destOrd="0" presId="urn:microsoft.com/office/officeart/2005/8/layout/process4"/>
    <dgm:cxn modelId="{0A409484-D5CE-4576-BB69-735ADF246F9E}" type="presParOf" srcId="{A8BA209E-733F-4C25-AF52-149FE07ED6D5}" destId="{C262BFA5-63DD-4936-8AF9-521CD01A570C}" srcOrd="1" destOrd="0" presId="urn:microsoft.com/office/officeart/2005/8/layout/process4"/>
    <dgm:cxn modelId="{B86CA07F-E23E-49B8-B267-54F1B2E9E788}" type="presParOf" srcId="{A8BA209E-733F-4C25-AF52-149FE07ED6D5}" destId="{F3724C9E-E6EA-46F3-8067-A1B97CF509CE}" srcOrd="2" destOrd="0" presId="urn:microsoft.com/office/officeart/2005/8/layout/process4"/>
    <dgm:cxn modelId="{D0B46FCD-43E6-439C-B7BC-F29C0A0781A4}" type="presParOf" srcId="{B41C8C67-D0DA-4E6E-9495-29AC51DCAA6B}" destId="{A77703D6-6E42-4A6C-9742-3F858B990A08}" srcOrd="3" destOrd="0" presId="urn:microsoft.com/office/officeart/2005/8/layout/process4"/>
    <dgm:cxn modelId="{A6A364C6-41AD-48FE-8DEB-B1913F92353B}" type="presParOf" srcId="{B41C8C67-D0DA-4E6E-9495-29AC51DCAA6B}" destId="{5DEC734D-A0C6-4B60-BDE5-882732A2ABCF}" srcOrd="4" destOrd="0" presId="urn:microsoft.com/office/officeart/2005/8/layout/process4"/>
    <dgm:cxn modelId="{7C561A98-349E-4983-A6A7-8DDDB0F2ADC8}" type="presParOf" srcId="{5DEC734D-A0C6-4B60-BDE5-882732A2ABCF}" destId="{07F7C82A-E5C4-4987-A881-1B39C516D3CD}" srcOrd="0" destOrd="0" presId="urn:microsoft.com/office/officeart/2005/8/layout/process4"/>
    <dgm:cxn modelId="{3A0F8B81-A799-4CDB-BAAB-6E942C78A4C6}" type="presParOf" srcId="{5DEC734D-A0C6-4B60-BDE5-882732A2ABCF}" destId="{DF158A39-7B4C-42F2-A9A4-4782E04FA0BE}" srcOrd="1" destOrd="0" presId="urn:microsoft.com/office/officeart/2005/8/layout/process4"/>
    <dgm:cxn modelId="{7FCFC121-E5D0-4D8B-8816-C76380B51E53}" type="presParOf" srcId="{5DEC734D-A0C6-4B60-BDE5-882732A2ABCF}" destId="{13007590-F07F-4BEF-93B7-9B9ED77805FD}" srcOrd="2" destOrd="0" presId="urn:microsoft.com/office/officeart/2005/8/layout/process4"/>
    <dgm:cxn modelId="{ABC2ED10-4730-421F-B4CF-4289B387D487}" type="presParOf" srcId="{13007590-F07F-4BEF-93B7-9B9ED77805FD}" destId="{81C19876-CD5E-4186-84EF-294D82179250}" srcOrd="0" destOrd="0" presId="urn:microsoft.com/office/officeart/2005/8/layout/process4"/>
    <dgm:cxn modelId="{FD8F7572-B164-4719-9B7D-664745E5C724}" type="presParOf" srcId="{13007590-F07F-4BEF-93B7-9B9ED77805FD}" destId="{5D2F8108-FD77-4DB7-97AB-E97582E73E54}" srcOrd="1" destOrd="0" presId="urn:microsoft.com/office/officeart/2005/8/layout/process4"/>
    <dgm:cxn modelId="{3C76AEA6-A62B-4A0C-878F-1755955CF016}" type="presParOf" srcId="{13007590-F07F-4BEF-93B7-9B9ED77805FD}" destId="{75706C73-1350-4030-B363-47B02D38D3D5}"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C26D02-C506-410E-9664-0F101E795B1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5FE173B6-2117-4371-89EC-D955B67836F7}">
      <dgm:prSet/>
      <dgm:spPr/>
      <dgm:t>
        <a:bodyPr/>
        <a:lstStyle/>
        <a:p>
          <a:r>
            <a:rPr lang="en-GB" dirty="0" smtClean="0">
              <a:latin typeface="+mj-lt"/>
            </a:rPr>
            <a:t>Communiqués de presse </a:t>
          </a:r>
          <a:endParaRPr lang="fr-BE" dirty="0">
            <a:latin typeface="+mj-lt"/>
          </a:endParaRPr>
        </a:p>
      </dgm:t>
    </dgm:pt>
    <dgm:pt modelId="{4502DB07-40AA-4E45-9D50-7938D56CC5BF}" type="parTrans" cxnId="{F2E26C98-A8E0-4EA1-8E2F-90CB29520221}">
      <dgm:prSet/>
      <dgm:spPr/>
      <dgm:t>
        <a:bodyPr/>
        <a:lstStyle/>
        <a:p>
          <a:endParaRPr lang="de-DE">
            <a:latin typeface="+mj-lt"/>
          </a:endParaRPr>
        </a:p>
      </dgm:t>
    </dgm:pt>
    <dgm:pt modelId="{944A9322-00C3-491A-BB0D-6656DC5A4010}" type="sibTrans" cxnId="{F2E26C98-A8E0-4EA1-8E2F-90CB29520221}">
      <dgm:prSet/>
      <dgm:spPr/>
      <dgm:t>
        <a:bodyPr/>
        <a:lstStyle/>
        <a:p>
          <a:endParaRPr lang="de-DE">
            <a:latin typeface="+mj-lt"/>
          </a:endParaRPr>
        </a:p>
      </dgm:t>
    </dgm:pt>
    <dgm:pt modelId="{D01D2CC5-4421-4C55-8280-C79B45F8AD21}">
      <dgm:prSet/>
      <dgm:spPr/>
      <dgm:t>
        <a:bodyPr/>
        <a:lstStyle/>
        <a:p>
          <a:r>
            <a:rPr lang="en-GB" dirty="0" smtClean="0">
              <a:latin typeface="+mj-lt"/>
            </a:rPr>
            <a:t>Bulletins d'information à la communauté </a:t>
          </a:r>
          <a:endParaRPr lang="fr-BE" dirty="0">
            <a:latin typeface="+mj-lt"/>
          </a:endParaRPr>
        </a:p>
      </dgm:t>
    </dgm:pt>
    <dgm:pt modelId="{E8F408BC-29F3-4E22-A5F4-AFFF38335F0C}" type="parTrans" cxnId="{1C371D0A-EA28-4C59-9280-FA88CC8D47E3}">
      <dgm:prSet/>
      <dgm:spPr/>
      <dgm:t>
        <a:bodyPr/>
        <a:lstStyle/>
        <a:p>
          <a:endParaRPr lang="de-DE">
            <a:latin typeface="+mj-lt"/>
          </a:endParaRPr>
        </a:p>
      </dgm:t>
    </dgm:pt>
    <dgm:pt modelId="{094B3203-B2DC-4253-88F9-21349CAB7ECA}" type="sibTrans" cxnId="{1C371D0A-EA28-4C59-9280-FA88CC8D47E3}">
      <dgm:prSet/>
      <dgm:spPr/>
      <dgm:t>
        <a:bodyPr/>
        <a:lstStyle/>
        <a:p>
          <a:endParaRPr lang="de-DE">
            <a:latin typeface="+mj-lt"/>
          </a:endParaRPr>
        </a:p>
      </dgm:t>
    </dgm:pt>
    <dgm:pt modelId="{497693EA-EAD1-4281-9932-267BA221EF40}">
      <dgm:prSet/>
      <dgm:spPr/>
      <dgm:t>
        <a:bodyPr/>
        <a:lstStyle/>
        <a:p>
          <a:r>
            <a:rPr lang="en-GB" smtClean="0">
              <a:latin typeface="+mj-lt"/>
            </a:rPr>
            <a:t>Notification par courrier </a:t>
          </a:r>
          <a:endParaRPr lang="fr-BE">
            <a:latin typeface="+mj-lt"/>
          </a:endParaRPr>
        </a:p>
      </dgm:t>
    </dgm:pt>
    <dgm:pt modelId="{14F4E06D-C166-4FE7-8A6A-D612C093F998}" type="parTrans" cxnId="{EA822B9F-FD8C-447E-8320-7E58A25F0B3F}">
      <dgm:prSet/>
      <dgm:spPr/>
      <dgm:t>
        <a:bodyPr/>
        <a:lstStyle/>
        <a:p>
          <a:endParaRPr lang="de-DE">
            <a:latin typeface="+mj-lt"/>
          </a:endParaRPr>
        </a:p>
      </dgm:t>
    </dgm:pt>
    <dgm:pt modelId="{EF7A2E87-66FC-482E-8E70-94099409DE3F}" type="sibTrans" cxnId="{EA822B9F-FD8C-447E-8320-7E58A25F0B3F}">
      <dgm:prSet/>
      <dgm:spPr/>
      <dgm:t>
        <a:bodyPr/>
        <a:lstStyle/>
        <a:p>
          <a:endParaRPr lang="de-DE">
            <a:latin typeface="+mj-lt"/>
          </a:endParaRPr>
        </a:p>
      </dgm:t>
    </dgm:pt>
    <dgm:pt modelId="{591107AA-E7D7-4B11-BFD7-9DC1BF883BB9}">
      <dgm:prSet/>
      <dgm:spPr/>
      <dgm:t>
        <a:bodyPr/>
        <a:lstStyle/>
        <a:p>
          <a:r>
            <a:rPr lang="en-GB" smtClean="0">
              <a:latin typeface="+mj-lt"/>
            </a:rPr>
            <a:t>Réunions publiques </a:t>
          </a:r>
          <a:endParaRPr lang="fr-BE">
            <a:latin typeface="+mj-lt"/>
          </a:endParaRPr>
        </a:p>
      </dgm:t>
    </dgm:pt>
    <dgm:pt modelId="{E699EEAC-8C31-4F57-857B-81636096EFC5}" type="parTrans" cxnId="{9D26CFCA-E048-4E7A-937C-09641F6259BF}">
      <dgm:prSet/>
      <dgm:spPr/>
      <dgm:t>
        <a:bodyPr/>
        <a:lstStyle/>
        <a:p>
          <a:endParaRPr lang="de-DE">
            <a:latin typeface="+mj-lt"/>
          </a:endParaRPr>
        </a:p>
      </dgm:t>
    </dgm:pt>
    <dgm:pt modelId="{8AB31073-C286-4647-8966-B30C1A80EAAE}" type="sibTrans" cxnId="{9D26CFCA-E048-4E7A-937C-09641F6259BF}">
      <dgm:prSet/>
      <dgm:spPr/>
      <dgm:t>
        <a:bodyPr/>
        <a:lstStyle/>
        <a:p>
          <a:endParaRPr lang="de-DE">
            <a:latin typeface="+mj-lt"/>
          </a:endParaRPr>
        </a:p>
      </dgm:t>
    </dgm:pt>
    <dgm:pt modelId="{331DF34E-85DF-47E2-9B2B-8D9FE03B21EB}">
      <dgm:prSet/>
      <dgm:spPr/>
      <dgm:t>
        <a:bodyPr/>
        <a:lstStyle/>
        <a:p>
          <a:r>
            <a:rPr lang="en-GB" smtClean="0">
              <a:latin typeface="+mj-lt"/>
            </a:rPr>
            <a:t>Lettres aux habitants </a:t>
          </a:r>
          <a:endParaRPr lang="fr-BE">
            <a:latin typeface="+mj-lt"/>
          </a:endParaRPr>
        </a:p>
      </dgm:t>
    </dgm:pt>
    <dgm:pt modelId="{322C5E47-B60B-4D97-B030-3A3C6E439CB7}" type="parTrans" cxnId="{584752DB-B8EE-4344-91F3-C79A1C4F321D}">
      <dgm:prSet/>
      <dgm:spPr/>
      <dgm:t>
        <a:bodyPr/>
        <a:lstStyle/>
        <a:p>
          <a:endParaRPr lang="de-DE">
            <a:latin typeface="+mj-lt"/>
          </a:endParaRPr>
        </a:p>
      </dgm:t>
    </dgm:pt>
    <dgm:pt modelId="{92915C04-5A76-423B-8D7D-306306F6F7BE}" type="sibTrans" cxnId="{584752DB-B8EE-4344-91F3-C79A1C4F321D}">
      <dgm:prSet/>
      <dgm:spPr/>
      <dgm:t>
        <a:bodyPr/>
        <a:lstStyle/>
        <a:p>
          <a:endParaRPr lang="de-DE">
            <a:latin typeface="+mj-lt"/>
          </a:endParaRPr>
        </a:p>
      </dgm:t>
    </dgm:pt>
    <dgm:pt modelId="{94538A51-A824-482F-AA1C-E762327B21DB}">
      <dgm:prSet/>
      <dgm:spPr/>
      <dgm:t>
        <a:bodyPr/>
        <a:lstStyle/>
        <a:p>
          <a:r>
            <a:rPr lang="en-GB" smtClean="0">
              <a:latin typeface="+mj-lt"/>
            </a:rPr>
            <a:t>Utilisation de médias sociaux et d'Internet </a:t>
          </a:r>
          <a:endParaRPr lang="fr-BE">
            <a:latin typeface="+mj-lt"/>
          </a:endParaRPr>
        </a:p>
      </dgm:t>
    </dgm:pt>
    <dgm:pt modelId="{F8618BE6-BDF7-460B-8171-58892CBDDE34}" type="parTrans" cxnId="{ECCF8D28-5CC5-4394-96D7-8F130BFF67E4}">
      <dgm:prSet/>
      <dgm:spPr/>
      <dgm:t>
        <a:bodyPr/>
        <a:lstStyle/>
        <a:p>
          <a:endParaRPr lang="de-DE">
            <a:latin typeface="+mj-lt"/>
          </a:endParaRPr>
        </a:p>
      </dgm:t>
    </dgm:pt>
    <dgm:pt modelId="{3A0421BC-98DC-4F83-ADE6-49A68B9E0CFC}" type="sibTrans" cxnId="{ECCF8D28-5CC5-4394-96D7-8F130BFF67E4}">
      <dgm:prSet/>
      <dgm:spPr/>
      <dgm:t>
        <a:bodyPr/>
        <a:lstStyle/>
        <a:p>
          <a:endParaRPr lang="de-DE">
            <a:latin typeface="+mj-lt"/>
          </a:endParaRPr>
        </a:p>
      </dgm:t>
    </dgm:pt>
    <dgm:pt modelId="{6AEA6020-39E4-496F-A9AF-B5EE040B5B34}">
      <dgm:prSet/>
      <dgm:spPr/>
      <dgm:t>
        <a:bodyPr/>
        <a:lstStyle/>
        <a:p>
          <a:r>
            <a:rPr lang="en-GB" smtClean="0">
              <a:latin typeface="+mj-lt"/>
            </a:rPr>
            <a:t>Visites à domicile </a:t>
          </a:r>
          <a:endParaRPr lang="fr-BE">
            <a:latin typeface="+mj-lt"/>
          </a:endParaRPr>
        </a:p>
      </dgm:t>
    </dgm:pt>
    <dgm:pt modelId="{A8E4F03B-4445-4A62-ADCA-1F6E047D58C8}" type="parTrans" cxnId="{66AB522F-EBB4-48AB-B894-4E4F89081749}">
      <dgm:prSet/>
      <dgm:spPr/>
      <dgm:t>
        <a:bodyPr/>
        <a:lstStyle/>
        <a:p>
          <a:endParaRPr lang="de-DE">
            <a:latin typeface="+mj-lt"/>
          </a:endParaRPr>
        </a:p>
      </dgm:t>
    </dgm:pt>
    <dgm:pt modelId="{0E10F193-0A35-44C4-86F7-B9034A16E161}" type="sibTrans" cxnId="{66AB522F-EBB4-48AB-B894-4E4F89081749}">
      <dgm:prSet/>
      <dgm:spPr/>
      <dgm:t>
        <a:bodyPr/>
        <a:lstStyle/>
        <a:p>
          <a:endParaRPr lang="de-DE">
            <a:latin typeface="+mj-lt"/>
          </a:endParaRPr>
        </a:p>
      </dgm:t>
    </dgm:pt>
    <dgm:pt modelId="{064718BF-68E0-470F-81B7-95978DFE8073}">
      <dgm:prSet/>
      <dgm:spPr/>
      <dgm:t>
        <a:bodyPr/>
        <a:lstStyle/>
        <a:p>
          <a:r>
            <a:rPr lang="en-GB" dirty="0" smtClean="0">
              <a:latin typeface="+mj-lt"/>
            </a:rPr>
            <a:t>Tournées d'information </a:t>
          </a:r>
          <a:endParaRPr lang="fr-BE" dirty="0">
            <a:latin typeface="+mj-lt"/>
          </a:endParaRPr>
        </a:p>
      </dgm:t>
    </dgm:pt>
    <dgm:pt modelId="{919B738E-10C8-427B-9D87-0C2C28C9A65F}" type="parTrans" cxnId="{7DEBB4F0-3467-4E5F-91F7-AD06B15B3DA5}">
      <dgm:prSet/>
      <dgm:spPr/>
      <dgm:t>
        <a:bodyPr/>
        <a:lstStyle/>
        <a:p>
          <a:endParaRPr lang="de-DE">
            <a:latin typeface="+mj-lt"/>
          </a:endParaRPr>
        </a:p>
      </dgm:t>
    </dgm:pt>
    <dgm:pt modelId="{002BCB9C-FA53-4FBD-AFB1-F6FABF05F586}" type="sibTrans" cxnId="{7DEBB4F0-3467-4E5F-91F7-AD06B15B3DA5}">
      <dgm:prSet/>
      <dgm:spPr/>
      <dgm:t>
        <a:bodyPr/>
        <a:lstStyle/>
        <a:p>
          <a:endParaRPr lang="de-DE">
            <a:latin typeface="+mj-lt"/>
          </a:endParaRPr>
        </a:p>
      </dgm:t>
    </dgm:pt>
    <dgm:pt modelId="{FF5F1328-491B-4A80-A302-913BCC87AD18}">
      <dgm:prSet/>
      <dgm:spPr/>
      <dgm:t>
        <a:bodyPr/>
        <a:lstStyle/>
        <a:p>
          <a:r>
            <a:rPr lang="en-GB" smtClean="0">
              <a:latin typeface="+mj-lt"/>
            </a:rPr>
            <a:t>Contact par courrier, e-mail ou téléphone </a:t>
          </a:r>
          <a:endParaRPr lang="fr-BE">
            <a:latin typeface="+mj-lt"/>
          </a:endParaRPr>
        </a:p>
      </dgm:t>
    </dgm:pt>
    <dgm:pt modelId="{6FFFDBE6-0249-49A5-AB46-915A8A9BAE73}" type="parTrans" cxnId="{AF758A80-F451-44FC-93BD-88160E4A7E6B}">
      <dgm:prSet/>
      <dgm:spPr/>
      <dgm:t>
        <a:bodyPr/>
        <a:lstStyle/>
        <a:p>
          <a:endParaRPr lang="de-DE">
            <a:latin typeface="+mj-lt"/>
          </a:endParaRPr>
        </a:p>
      </dgm:t>
    </dgm:pt>
    <dgm:pt modelId="{C936EA0E-4627-463C-AEAF-3803C3206C5D}" type="sibTrans" cxnId="{AF758A80-F451-44FC-93BD-88160E4A7E6B}">
      <dgm:prSet/>
      <dgm:spPr/>
      <dgm:t>
        <a:bodyPr/>
        <a:lstStyle/>
        <a:p>
          <a:endParaRPr lang="de-DE">
            <a:latin typeface="+mj-lt"/>
          </a:endParaRPr>
        </a:p>
      </dgm:t>
    </dgm:pt>
    <dgm:pt modelId="{B35222DB-8F98-457D-A1CF-B738ED928037}">
      <dgm:prSet/>
      <dgm:spPr/>
      <dgm:t>
        <a:bodyPr/>
        <a:lstStyle/>
        <a:p>
          <a:r>
            <a:rPr lang="en-GB" dirty="0" smtClean="0">
              <a:latin typeface="+mj-lt"/>
            </a:rPr>
            <a:t>Documentation de consultation formelle </a:t>
          </a:r>
          <a:endParaRPr lang="fr-BE" dirty="0">
            <a:latin typeface="+mj-lt"/>
          </a:endParaRPr>
        </a:p>
      </dgm:t>
    </dgm:pt>
    <dgm:pt modelId="{DF25150A-C67D-45EE-92EE-84BC8BAFAD37}" type="parTrans" cxnId="{CD125CF7-81E0-4705-B337-B3BED33120A2}">
      <dgm:prSet/>
      <dgm:spPr/>
      <dgm:t>
        <a:bodyPr/>
        <a:lstStyle/>
        <a:p>
          <a:endParaRPr lang="de-DE">
            <a:latin typeface="+mj-lt"/>
          </a:endParaRPr>
        </a:p>
      </dgm:t>
    </dgm:pt>
    <dgm:pt modelId="{598B0FBF-8950-4C98-80BF-5CDB47A83D24}" type="sibTrans" cxnId="{CD125CF7-81E0-4705-B337-B3BED33120A2}">
      <dgm:prSet/>
      <dgm:spPr/>
      <dgm:t>
        <a:bodyPr/>
        <a:lstStyle/>
        <a:p>
          <a:endParaRPr lang="de-DE">
            <a:latin typeface="+mj-lt"/>
          </a:endParaRPr>
        </a:p>
      </dgm:t>
    </dgm:pt>
    <dgm:pt modelId="{B09914BE-FB19-4596-8ECB-51A6640F1F5F}">
      <dgm:prSet/>
      <dgm:spPr/>
      <dgm:t>
        <a:bodyPr/>
        <a:lstStyle/>
        <a:p>
          <a:r>
            <a:rPr lang="en-GB" smtClean="0">
              <a:latin typeface="+mj-lt"/>
            </a:rPr>
            <a:t>Expositions mobiles </a:t>
          </a:r>
          <a:endParaRPr lang="fr-BE">
            <a:latin typeface="+mj-lt"/>
          </a:endParaRPr>
        </a:p>
      </dgm:t>
    </dgm:pt>
    <dgm:pt modelId="{F08576BA-93AA-410C-A5EE-33E57BDCBD06}" type="parTrans" cxnId="{87D718D0-ADE1-4642-AC69-5062DEFBB806}">
      <dgm:prSet/>
      <dgm:spPr/>
      <dgm:t>
        <a:bodyPr/>
        <a:lstStyle/>
        <a:p>
          <a:endParaRPr lang="de-DE">
            <a:latin typeface="+mj-lt"/>
          </a:endParaRPr>
        </a:p>
      </dgm:t>
    </dgm:pt>
    <dgm:pt modelId="{023E1CB3-E3EB-42CC-902D-0EDE727D9A38}" type="sibTrans" cxnId="{87D718D0-ADE1-4642-AC69-5062DEFBB806}">
      <dgm:prSet/>
      <dgm:spPr/>
      <dgm:t>
        <a:bodyPr/>
        <a:lstStyle/>
        <a:p>
          <a:endParaRPr lang="de-DE">
            <a:latin typeface="+mj-lt"/>
          </a:endParaRPr>
        </a:p>
      </dgm:t>
    </dgm:pt>
    <dgm:pt modelId="{1D41AF6D-15A1-412D-9089-859A3D53796D}" type="pres">
      <dgm:prSet presAssocID="{E8C26D02-C506-410E-9664-0F101E795B10}" presName="diagram" presStyleCnt="0">
        <dgm:presLayoutVars>
          <dgm:dir/>
          <dgm:resizeHandles val="exact"/>
        </dgm:presLayoutVars>
      </dgm:prSet>
      <dgm:spPr/>
      <dgm:t>
        <a:bodyPr/>
        <a:lstStyle/>
        <a:p>
          <a:endParaRPr lang="de-DE"/>
        </a:p>
      </dgm:t>
    </dgm:pt>
    <dgm:pt modelId="{D2F321B0-E224-4301-8CD7-084F6A8E7883}" type="pres">
      <dgm:prSet presAssocID="{5FE173B6-2117-4371-89EC-D955B67836F7}" presName="node" presStyleLbl="node1" presStyleIdx="0" presStyleCnt="11">
        <dgm:presLayoutVars>
          <dgm:bulletEnabled val="1"/>
        </dgm:presLayoutVars>
      </dgm:prSet>
      <dgm:spPr/>
      <dgm:t>
        <a:bodyPr/>
        <a:lstStyle/>
        <a:p>
          <a:endParaRPr lang="de-DE"/>
        </a:p>
      </dgm:t>
    </dgm:pt>
    <dgm:pt modelId="{8123CE74-BA3B-43C6-A296-898EE7C53078}" type="pres">
      <dgm:prSet presAssocID="{944A9322-00C3-491A-BB0D-6656DC5A4010}" presName="sibTrans" presStyleCnt="0"/>
      <dgm:spPr/>
      <dgm:t>
        <a:bodyPr/>
        <a:lstStyle/>
        <a:p>
          <a:endParaRPr lang="de-DE"/>
        </a:p>
      </dgm:t>
    </dgm:pt>
    <dgm:pt modelId="{5EE0867D-C418-4E20-839B-B7D3002CBD7D}" type="pres">
      <dgm:prSet presAssocID="{D01D2CC5-4421-4C55-8280-C79B45F8AD21}" presName="node" presStyleLbl="node1" presStyleIdx="1" presStyleCnt="11">
        <dgm:presLayoutVars>
          <dgm:bulletEnabled val="1"/>
        </dgm:presLayoutVars>
      </dgm:prSet>
      <dgm:spPr/>
      <dgm:t>
        <a:bodyPr/>
        <a:lstStyle/>
        <a:p>
          <a:endParaRPr lang="de-DE"/>
        </a:p>
      </dgm:t>
    </dgm:pt>
    <dgm:pt modelId="{A1072F04-7F67-48AE-9E6A-B14B2CE3B027}" type="pres">
      <dgm:prSet presAssocID="{094B3203-B2DC-4253-88F9-21349CAB7ECA}" presName="sibTrans" presStyleCnt="0"/>
      <dgm:spPr/>
      <dgm:t>
        <a:bodyPr/>
        <a:lstStyle/>
        <a:p>
          <a:endParaRPr lang="de-DE"/>
        </a:p>
      </dgm:t>
    </dgm:pt>
    <dgm:pt modelId="{7D5F1718-5B39-4A4C-9D51-B3A8D57AE7E4}" type="pres">
      <dgm:prSet presAssocID="{497693EA-EAD1-4281-9932-267BA221EF40}" presName="node" presStyleLbl="node1" presStyleIdx="2" presStyleCnt="11">
        <dgm:presLayoutVars>
          <dgm:bulletEnabled val="1"/>
        </dgm:presLayoutVars>
      </dgm:prSet>
      <dgm:spPr/>
      <dgm:t>
        <a:bodyPr/>
        <a:lstStyle/>
        <a:p>
          <a:endParaRPr lang="de-DE"/>
        </a:p>
      </dgm:t>
    </dgm:pt>
    <dgm:pt modelId="{EA41AB64-2664-4988-B501-FA2A7CDC6E58}" type="pres">
      <dgm:prSet presAssocID="{EF7A2E87-66FC-482E-8E70-94099409DE3F}" presName="sibTrans" presStyleCnt="0"/>
      <dgm:spPr/>
      <dgm:t>
        <a:bodyPr/>
        <a:lstStyle/>
        <a:p>
          <a:endParaRPr lang="de-DE"/>
        </a:p>
      </dgm:t>
    </dgm:pt>
    <dgm:pt modelId="{461E4A76-36AF-4600-A9C7-5B5DC29B3E6F}" type="pres">
      <dgm:prSet presAssocID="{591107AA-E7D7-4B11-BFD7-9DC1BF883BB9}" presName="node" presStyleLbl="node1" presStyleIdx="3" presStyleCnt="11">
        <dgm:presLayoutVars>
          <dgm:bulletEnabled val="1"/>
        </dgm:presLayoutVars>
      </dgm:prSet>
      <dgm:spPr/>
      <dgm:t>
        <a:bodyPr/>
        <a:lstStyle/>
        <a:p>
          <a:endParaRPr lang="de-DE"/>
        </a:p>
      </dgm:t>
    </dgm:pt>
    <dgm:pt modelId="{D20F27A5-3EEF-4B9D-B733-10BEB9C1986B}" type="pres">
      <dgm:prSet presAssocID="{8AB31073-C286-4647-8966-B30C1A80EAAE}" presName="sibTrans" presStyleCnt="0"/>
      <dgm:spPr/>
      <dgm:t>
        <a:bodyPr/>
        <a:lstStyle/>
        <a:p>
          <a:endParaRPr lang="de-DE"/>
        </a:p>
      </dgm:t>
    </dgm:pt>
    <dgm:pt modelId="{F35EBB2E-1D08-4AA4-B3F4-6657FC9EB49B}" type="pres">
      <dgm:prSet presAssocID="{331DF34E-85DF-47E2-9B2B-8D9FE03B21EB}" presName="node" presStyleLbl="node1" presStyleIdx="4" presStyleCnt="11">
        <dgm:presLayoutVars>
          <dgm:bulletEnabled val="1"/>
        </dgm:presLayoutVars>
      </dgm:prSet>
      <dgm:spPr/>
      <dgm:t>
        <a:bodyPr/>
        <a:lstStyle/>
        <a:p>
          <a:endParaRPr lang="de-DE"/>
        </a:p>
      </dgm:t>
    </dgm:pt>
    <dgm:pt modelId="{3EBB60FD-E1C9-4178-AAFA-596A25DA7BBE}" type="pres">
      <dgm:prSet presAssocID="{92915C04-5A76-423B-8D7D-306306F6F7BE}" presName="sibTrans" presStyleCnt="0"/>
      <dgm:spPr/>
      <dgm:t>
        <a:bodyPr/>
        <a:lstStyle/>
        <a:p>
          <a:endParaRPr lang="de-DE"/>
        </a:p>
      </dgm:t>
    </dgm:pt>
    <dgm:pt modelId="{3BC16013-3464-46E7-B91F-00E6ED1D9DD7}" type="pres">
      <dgm:prSet presAssocID="{94538A51-A824-482F-AA1C-E762327B21DB}" presName="node" presStyleLbl="node1" presStyleIdx="5" presStyleCnt="11">
        <dgm:presLayoutVars>
          <dgm:bulletEnabled val="1"/>
        </dgm:presLayoutVars>
      </dgm:prSet>
      <dgm:spPr/>
      <dgm:t>
        <a:bodyPr/>
        <a:lstStyle/>
        <a:p>
          <a:endParaRPr lang="de-DE"/>
        </a:p>
      </dgm:t>
    </dgm:pt>
    <dgm:pt modelId="{7DD86E3F-E908-4096-AC59-5DB4241DDD31}" type="pres">
      <dgm:prSet presAssocID="{3A0421BC-98DC-4F83-ADE6-49A68B9E0CFC}" presName="sibTrans" presStyleCnt="0"/>
      <dgm:spPr/>
      <dgm:t>
        <a:bodyPr/>
        <a:lstStyle/>
        <a:p>
          <a:endParaRPr lang="de-DE"/>
        </a:p>
      </dgm:t>
    </dgm:pt>
    <dgm:pt modelId="{3748FAE4-3864-4467-BB42-64362F528838}" type="pres">
      <dgm:prSet presAssocID="{6AEA6020-39E4-496F-A9AF-B5EE040B5B34}" presName="node" presStyleLbl="node1" presStyleIdx="6" presStyleCnt="11">
        <dgm:presLayoutVars>
          <dgm:bulletEnabled val="1"/>
        </dgm:presLayoutVars>
      </dgm:prSet>
      <dgm:spPr/>
      <dgm:t>
        <a:bodyPr/>
        <a:lstStyle/>
        <a:p>
          <a:endParaRPr lang="de-DE"/>
        </a:p>
      </dgm:t>
    </dgm:pt>
    <dgm:pt modelId="{FB7550BD-9AFA-4878-A1CD-10CE711DE9F9}" type="pres">
      <dgm:prSet presAssocID="{0E10F193-0A35-44C4-86F7-B9034A16E161}" presName="sibTrans" presStyleCnt="0"/>
      <dgm:spPr/>
      <dgm:t>
        <a:bodyPr/>
        <a:lstStyle/>
        <a:p>
          <a:endParaRPr lang="de-DE"/>
        </a:p>
      </dgm:t>
    </dgm:pt>
    <dgm:pt modelId="{F48DED61-819D-46D6-BD7C-0948FB0A3F42}" type="pres">
      <dgm:prSet presAssocID="{064718BF-68E0-470F-81B7-95978DFE8073}" presName="node" presStyleLbl="node1" presStyleIdx="7" presStyleCnt="11">
        <dgm:presLayoutVars>
          <dgm:bulletEnabled val="1"/>
        </dgm:presLayoutVars>
      </dgm:prSet>
      <dgm:spPr/>
      <dgm:t>
        <a:bodyPr/>
        <a:lstStyle/>
        <a:p>
          <a:endParaRPr lang="de-DE"/>
        </a:p>
      </dgm:t>
    </dgm:pt>
    <dgm:pt modelId="{20D29C7D-4269-43A2-B3F2-229F41FDAECA}" type="pres">
      <dgm:prSet presAssocID="{002BCB9C-FA53-4FBD-AFB1-F6FABF05F586}" presName="sibTrans" presStyleCnt="0"/>
      <dgm:spPr/>
      <dgm:t>
        <a:bodyPr/>
        <a:lstStyle/>
        <a:p>
          <a:endParaRPr lang="de-DE"/>
        </a:p>
      </dgm:t>
    </dgm:pt>
    <dgm:pt modelId="{245224F7-C32D-48BA-93EB-B0B7C4F0E0E6}" type="pres">
      <dgm:prSet presAssocID="{FF5F1328-491B-4A80-A302-913BCC87AD18}" presName="node" presStyleLbl="node1" presStyleIdx="8" presStyleCnt="11">
        <dgm:presLayoutVars>
          <dgm:bulletEnabled val="1"/>
        </dgm:presLayoutVars>
      </dgm:prSet>
      <dgm:spPr/>
      <dgm:t>
        <a:bodyPr/>
        <a:lstStyle/>
        <a:p>
          <a:endParaRPr lang="de-DE"/>
        </a:p>
      </dgm:t>
    </dgm:pt>
    <dgm:pt modelId="{5D8746AA-7F18-4C02-8BA3-EC77C98319F1}" type="pres">
      <dgm:prSet presAssocID="{C936EA0E-4627-463C-AEAF-3803C3206C5D}" presName="sibTrans" presStyleCnt="0"/>
      <dgm:spPr/>
      <dgm:t>
        <a:bodyPr/>
        <a:lstStyle/>
        <a:p>
          <a:endParaRPr lang="de-DE"/>
        </a:p>
      </dgm:t>
    </dgm:pt>
    <dgm:pt modelId="{7F82B8F7-6EF3-4CDD-B17A-465C761766DB}" type="pres">
      <dgm:prSet presAssocID="{B35222DB-8F98-457D-A1CF-B738ED928037}" presName="node" presStyleLbl="node1" presStyleIdx="9" presStyleCnt="11">
        <dgm:presLayoutVars>
          <dgm:bulletEnabled val="1"/>
        </dgm:presLayoutVars>
      </dgm:prSet>
      <dgm:spPr/>
      <dgm:t>
        <a:bodyPr/>
        <a:lstStyle/>
        <a:p>
          <a:endParaRPr lang="de-DE"/>
        </a:p>
      </dgm:t>
    </dgm:pt>
    <dgm:pt modelId="{185E0062-A431-4D0F-B8E0-9A121368EB7D}" type="pres">
      <dgm:prSet presAssocID="{598B0FBF-8950-4C98-80BF-5CDB47A83D24}" presName="sibTrans" presStyleCnt="0"/>
      <dgm:spPr/>
      <dgm:t>
        <a:bodyPr/>
        <a:lstStyle/>
        <a:p>
          <a:endParaRPr lang="de-DE"/>
        </a:p>
      </dgm:t>
    </dgm:pt>
    <dgm:pt modelId="{ADDF0D1B-3C43-4F1A-8759-927B3D0BF66C}" type="pres">
      <dgm:prSet presAssocID="{B09914BE-FB19-4596-8ECB-51A6640F1F5F}" presName="node" presStyleLbl="node1" presStyleIdx="10" presStyleCnt="11">
        <dgm:presLayoutVars>
          <dgm:bulletEnabled val="1"/>
        </dgm:presLayoutVars>
      </dgm:prSet>
      <dgm:spPr/>
      <dgm:t>
        <a:bodyPr/>
        <a:lstStyle/>
        <a:p>
          <a:endParaRPr lang="de-DE"/>
        </a:p>
      </dgm:t>
    </dgm:pt>
  </dgm:ptLst>
  <dgm:cxnLst>
    <dgm:cxn modelId="{CD125CF7-81E0-4705-B337-B3BED33120A2}" srcId="{E8C26D02-C506-410E-9664-0F101E795B10}" destId="{B35222DB-8F98-457D-A1CF-B738ED928037}" srcOrd="9" destOrd="0" parTransId="{DF25150A-C67D-45EE-92EE-84BC8BAFAD37}" sibTransId="{598B0FBF-8950-4C98-80BF-5CDB47A83D24}"/>
    <dgm:cxn modelId="{F5D7CD30-3F0A-4AA2-8BD1-3BE2A42A1FC4}" type="presOf" srcId="{591107AA-E7D7-4B11-BFD7-9DC1BF883BB9}" destId="{461E4A76-36AF-4600-A9C7-5B5DC29B3E6F}" srcOrd="0" destOrd="0" presId="urn:microsoft.com/office/officeart/2005/8/layout/default"/>
    <dgm:cxn modelId="{FE81EF6C-AB53-4AB7-BE22-A233245F84DF}" type="presOf" srcId="{94538A51-A824-482F-AA1C-E762327B21DB}" destId="{3BC16013-3464-46E7-B91F-00E6ED1D9DD7}" srcOrd="0" destOrd="0" presId="urn:microsoft.com/office/officeart/2005/8/layout/default"/>
    <dgm:cxn modelId="{86451114-167A-43A4-B8AC-303CB78699A8}" type="presOf" srcId="{E8C26D02-C506-410E-9664-0F101E795B10}" destId="{1D41AF6D-15A1-412D-9089-859A3D53796D}" srcOrd="0" destOrd="0" presId="urn:microsoft.com/office/officeart/2005/8/layout/default"/>
    <dgm:cxn modelId="{FB1B5234-1586-4886-8E80-BF4FDC0FC4E0}" type="presOf" srcId="{5FE173B6-2117-4371-89EC-D955B67836F7}" destId="{D2F321B0-E224-4301-8CD7-084F6A8E7883}" srcOrd="0" destOrd="0" presId="urn:microsoft.com/office/officeart/2005/8/layout/default"/>
    <dgm:cxn modelId="{66AB522F-EBB4-48AB-B894-4E4F89081749}" srcId="{E8C26D02-C506-410E-9664-0F101E795B10}" destId="{6AEA6020-39E4-496F-A9AF-B5EE040B5B34}" srcOrd="6" destOrd="0" parTransId="{A8E4F03B-4445-4A62-ADCA-1F6E047D58C8}" sibTransId="{0E10F193-0A35-44C4-86F7-B9034A16E161}"/>
    <dgm:cxn modelId="{EA822B9F-FD8C-447E-8320-7E58A25F0B3F}" srcId="{E8C26D02-C506-410E-9664-0F101E795B10}" destId="{497693EA-EAD1-4281-9932-267BA221EF40}" srcOrd="2" destOrd="0" parTransId="{14F4E06D-C166-4FE7-8A6A-D612C093F998}" sibTransId="{EF7A2E87-66FC-482E-8E70-94099409DE3F}"/>
    <dgm:cxn modelId="{B247B1AD-E33E-4D63-AB49-DCF78227D79C}" type="presOf" srcId="{331DF34E-85DF-47E2-9B2B-8D9FE03B21EB}" destId="{F35EBB2E-1D08-4AA4-B3F4-6657FC9EB49B}" srcOrd="0" destOrd="0" presId="urn:microsoft.com/office/officeart/2005/8/layout/default"/>
    <dgm:cxn modelId="{9D0EF296-D73E-4A54-924F-F3C8DE61EA64}" type="presOf" srcId="{B09914BE-FB19-4596-8ECB-51A6640F1F5F}" destId="{ADDF0D1B-3C43-4F1A-8759-927B3D0BF66C}" srcOrd="0" destOrd="0" presId="urn:microsoft.com/office/officeart/2005/8/layout/default"/>
    <dgm:cxn modelId="{D0502565-E675-44BD-887A-06C421BA0823}" type="presOf" srcId="{D01D2CC5-4421-4C55-8280-C79B45F8AD21}" destId="{5EE0867D-C418-4E20-839B-B7D3002CBD7D}" srcOrd="0" destOrd="0" presId="urn:microsoft.com/office/officeart/2005/8/layout/default"/>
    <dgm:cxn modelId="{9D26CFCA-E048-4E7A-937C-09641F6259BF}" srcId="{E8C26D02-C506-410E-9664-0F101E795B10}" destId="{591107AA-E7D7-4B11-BFD7-9DC1BF883BB9}" srcOrd="3" destOrd="0" parTransId="{E699EEAC-8C31-4F57-857B-81636096EFC5}" sibTransId="{8AB31073-C286-4647-8966-B30C1A80EAAE}"/>
    <dgm:cxn modelId="{584752DB-B8EE-4344-91F3-C79A1C4F321D}" srcId="{E8C26D02-C506-410E-9664-0F101E795B10}" destId="{331DF34E-85DF-47E2-9B2B-8D9FE03B21EB}" srcOrd="4" destOrd="0" parTransId="{322C5E47-B60B-4D97-B030-3A3C6E439CB7}" sibTransId="{92915C04-5A76-423B-8D7D-306306F6F7BE}"/>
    <dgm:cxn modelId="{F2E26C98-A8E0-4EA1-8E2F-90CB29520221}" srcId="{E8C26D02-C506-410E-9664-0F101E795B10}" destId="{5FE173B6-2117-4371-89EC-D955B67836F7}" srcOrd="0" destOrd="0" parTransId="{4502DB07-40AA-4E45-9D50-7938D56CC5BF}" sibTransId="{944A9322-00C3-491A-BB0D-6656DC5A4010}"/>
    <dgm:cxn modelId="{87D718D0-ADE1-4642-AC69-5062DEFBB806}" srcId="{E8C26D02-C506-410E-9664-0F101E795B10}" destId="{B09914BE-FB19-4596-8ECB-51A6640F1F5F}" srcOrd="10" destOrd="0" parTransId="{F08576BA-93AA-410C-A5EE-33E57BDCBD06}" sibTransId="{023E1CB3-E3EB-42CC-902D-0EDE727D9A38}"/>
    <dgm:cxn modelId="{13BFDECC-E0F3-424F-AAE2-26C5F5CA6C0A}" type="presOf" srcId="{497693EA-EAD1-4281-9932-267BA221EF40}" destId="{7D5F1718-5B39-4A4C-9D51-B3A8D57AE7E4}" srcOrd="0" destOrd="0" presId="urn:microsoft.com/office/officeart/2005/8/layout/default"/>
    <dgm:cxn modelId="{ECCF8D28-5CC5-4394-96D7-8F130BFF67E4}" srcId="{E8C26D02-C506-410E-9664-0F101E795B10}" destId="{94538A51-A824-482F-AA1C-E762327B21DB}" srcOrd="5" destOrd="0" parTransId="{F8618BE6-BDF7-460B-8171-58892CBDDE34}" sibTransId="{3A0421BC-98DC-4F83-ADE6-49A68B9E0CFC}"/>
    <dgm:cxn modelId="{AE3116C5-2A4B-491A-BE0A-4C739549B0F3}" type="presOf" srcId="{6AEA6020-39E4-496F-A9AF-B5EE040B5B34}" destId="{3748FAE4-3864-4467-BB42-64362F528838}" srcOrd="0" destOrd="0" presId="urn:microsoft.com/office/officeart/2005/8/layout/default"/>
    <dgm:cxn modelId="{1C371D0A-EA28-4C59-9280-FA88CC8D47E3}" srcId="{E8C26D02-C506-410E-9664-0F101E795B10}" destId="{D01D2CC5-4421-4C55-8280-C79B45F8AD21}" srcOrd="1" destOrd="0" parTransId="{E8F408BC-29F3-4E22-A5F4-AFFF38335F0C}" sibTransId="{094B3203-B2DC-4253-88F9-21349CAB7ECA}"/>
    <dgm:cxn modelId="{7DEBB4F0-3467-4E5F-91F7-AD06B15B3DA5}" srcId="{E8C26D02-C506-410E-9664-0F101E795B10}" destId="{064718BF-68E0-470F-81B7-95978DFE8073}" srcOrd="7" destOrd="0" parTransId="{919B738E-10C8-427B-9D87-0C2C28C9A65F}" sibTransId="{002BCB9C-FA53-4FBD-AFB1-F6FABF05F586}"/>
    <dgm:cxn modelId="{692A762A-A90B-4157-88D9-9799AA00B95D}" type="presOf" srcId="{064718BF-68E0-470F-81B7-95978DFE8073}" destId="{F48DED61-819D-46D6-BD7C-0948FB0A3F42}" srcOrd="0" destOrd="0" presId="urn:microsoft.com/office/officeart/2005/8/layout/default"/>
    <dgm:cxn modelId="{AF758A80-F451-44FC-93BD-88160E4A7E6B}" srcId="{E8C26D02-C506-410E-9664-0F101E795B10}" destId="{FF5F1328-491B-4A80-A302-913BCC87AD18}" srcOrd="8" destOrd="0" parTransId="{6FFFDBE6-0249-49A5-AB46-915A8A9BAE73}" sibTransId="{C936EA0E-4627-463C-AEAF-3803C3206C5D}"/>
    <dgm:cxn modelId="{D0F0E887-EC84-42E0-9237-A256EA1310E1}" type="presOf" srcId="{B35222DB-8F98-457D-A1CF-B738ED928037}" destId="{7F82B8F7-6EF3-4CDD-B17A-465C761766DB}" srcOrd="0" destOrd="0" presId="urn:microsoft.com/office/officeart/2005/8/layout/default"/>
    <dgm:cxn modelId="{D6933442-C235-4C3F-98F9-FA8F0CB9065E}" type="presOf" srcId="{FF5F1328-491B-4A80-A302-913BCC87AD18}" destId="{245224F7-C32D-48BA-93EB-B0B7C4F0E0E6}" srcOrd="0" destOrd="0" presId="urn:microsoft.com/office/officeart/2005/8/layout/default"/>
    <dgm:cxn modelId="{2BEE0D2E-0481-469C-A1E9-1794EA00ADAE}" type="presParOf" srcId="{1D41AF6D-15A1-412D-9089-859A3D53796D}" destId="{D2F321B0-E224-4301-8CD7-084F6A8E7883}" srcOrd="0" destOrd="0" presId="urn:microsoft.com/office/officeart/2005/8/layout/default"/>
    <dgm:cxn modelId="{6A4F584F-77F2-4006-A858-91FF7FF24586}" type="presParOf" srcId="{1D41AF6D-15A1-412D-9089-859A3D53796D}" destId="{8123CE74-BA3B-43C6-A296-898EE7C53078}" srcOrd="1" destOrd="0" presId="urn:microsoft.com/office/officeart/2005/8/layout/default"/>
    <dgm:cxn modelId="{ABEAC231-1C5B-4B58-901F-CB32BBFD4A02}" type="presParOf" srcId="{1D41AF6D-15A1-412D-9089-859A3D53796D}" destId="{5EE0867D-C418-4E20-839B-B7D3002CBD7D}" srcOrd="2" destOrd="0" presId="urn:microsoft.com/office/officeart/2005/8/layout/default"/>
    <dgm:cxn modelId="{283FA57C-1C55-43E3-A4DB-0B9F02F77BA3}" type="presParOf" srcId="{1D41AF6D-15A1-412D-9089-859A3D53796D}" destId="{A1072F04-7F67-48AE-9E6A-B14B2CE3B027}" srcOrd="3" destOrd="0" presId="urn:microsoft.com/office/officeart/2005/8/layout/default"/>
    <dgm:cxn modelId="{2B504CD8-FE73-4A25-8BE3-A8C3031E3651}" type="presParOf" srcId="{1D41AF6D-15A1-412D-9089-859A3D53796D}" destId="{7D5F1718-5B39-4A4C-9D51-B3A8D57AE7E4}" srcOrd="4" destOrd="0" presId="urn:microsoft.com/office/officeart/2005/8/layout/default"/>
    <dgm:cxn modelId="{DBCD6FE5-2DE8-48B7-87C7-52044CCC9E56}" type="presParOf" srcId="{1D41AF6D-15A1-412D-9089-859A3D53796D}" destId="{EA41AB64-2664-4988-B501-FA2A7CDC6E58}" srcOrd="5" destOrd="0" presId="urn:microsoft.com/office/officeart/2005/8/layout/default"/>
    <dgm:cxn modelId="{B2275ED4-CB17-4B2D-A182-8443CD76A330}" type="presParOf" srcId="{1D41AF6D-15A1-412D-9089-859A3D53796D}" destId="{461E4A76-36AF-4600-A9C7-5B5DC29B3E6F}" srcOrd="6" destOrd="0" presId="urn:microsoft.com/office/officeart/2005/8/layout/default"/>
    <dgm:cxn modelId="{E191776A-8984-4FA7-B97C-A98304BC5B25}" type="presParOf" srcId="{1D41AF6D-15A1-412D-9089-859A3D53796D}" destId="{D20F27A5-3EEF-4B9D-B733-10BEB9C1986B}" srcOrd="7" destOrd="0" presId="urn:microsoft.com/office/officeart/2005/8/layout/default"/>
    <dgm:cxn modelId="{CC2892B4-D3F3-4E7D-8498-DDDDC7B1DAC7}" type="presParOf" srcId="{1D41AF6D-15A1-412D-9089-859A3D53796D}" destId="{F35EBB2E-1D08-4AA4-B3F4-6657FC9EB49B}" srcOrd="8" destOrd="0" presId="urn:microsoft.com/office/officeart/2005/8/layout/default"/>
    <dgm:cxn modelId="{92E98C93-47D0-43D8-8490-509DC2604D7D}" type="presParOf" srcId="{1D41AF6D-15A1-412D-9089-859A3D53796D}" destId="{3EBB60FD-E1C9-4178-AAFA-596A25DA7BBE}" srcOrd="9" destOrd="0" presId="urn:microsoft.com/office/officeart/2005/8/layout/default"/>
    <dgm:cxn modelId="{3D72720C-AE9D-40DD-89E8-97F9FDA3007C}" type="presParOf" srcId="{1D41AF6D-15A1-412D-9089-859A3D53796D}" destId="{3BC16013-3464-46E7-B91F-00E6ED1D9DD7}" srcOrd="10" destOrd="0" presId="urn:microsoft.com/office/officeart/2005/8/layout/default"/>
    <dgm:cxn modelId="{5B627B5B-A58E-472C-B013-71162B593EF9}" type="presParOf" srcId="{1D41AF6D-15A1-412D-9089-859A3D53796D}" destId="{7DD86E3F-E908-4096-AC59-5DB4241DDD31}" srcOrd="11" destOrd="0" presId="urn:microsoft.com/office/officeart/2005/8/layout/default"/>
    <dgm:cxn modelId="{90AB97A3-0048-4A2E-BDE6-87317176CEB7}" type="presParOf" srcId="{1D41AF6D-15A1-412D-9089-859A3D53796D}" destId="{3748FAE4-3864-4467-BB42-64362F528838}" srcOrd="12" destOrd="0" presId="urn:microsoft.com/office/officeart/2005/8/layout/default"/>
    <dgm:cxn modelId="{F1E93F05-416B-4645-95E6-BF6B0016849F}" type="presParOf" srcId="{1D41AF6D-15A1-412D-9089-859A3D53796D}" destId="{FB7550BD-9AFA-4878-A1CD-10CE711DE9F9}" srcOrd="13" destOrd="0" presId="urn:microsoft.com/office/officeart/2005/8/layout/default"/>
    <dgm:cxn modelId="{7FFC75C3-9D92-4BA3-9C60-957E4B246A98}" type="presParOf" srcId="{1D41AF6D-15A1-412D-9089-859A3D53796D}" destId="{F48DED61-819D-46D6-BD7C-0948FB0A3F42}" srcOrd="14" destOrd="0" presId="urn:microsoft.com/office/officeart/2005/8/layout/default"/>
    <dgm:cxn modelId="{9590A3AE-ACBE-4639-91F2-6D261F671070}" type="presParOf" srcId="{1D41AF6D-15A1-412D-9089-859A3D53796D}" destId="{20D29C7D-4269-43A2-B3F2-229F41FDAECA}" srcOrd="15" destOrd="0" presId="urn:microsoft.com/office/officeart/2005/8/layout/default"/>
    <dgm:cxn modelId="{5C97A225-F1D9-4B1E-9BC2-8966C635E4BC}" type="presParOf" srcId="{1D41AF6D-15A1-412D-9089-859A3D53796D}" destId="{245224F7-C32D-48BA-93EB-B0B7C4F0E0E6}" srcOrd="16" destOrd="0" presId="urn:microsoft.com/office/officeart/2005/8/layout/default"/>
    <dgm:cxn modelId="{B9E27048-C637-4BA3-AC7F-6BF6A62D6E07}" type="presParOf" srcId="{1D41AF6D-15A1-412D-9089-859A3D53796D}" destId="{5D8746AA-7F18-4C02-8BA3-EC77C98319F1}" srcOrd="17" destOrd="0" presId="urn:microsoft.com/office/officeart/2005/8/layout/default"/>
    <dgm:cxn modelId="{AB2E3E85-6DD6-44A5-82DC-9033F7DFAFD3}" type="presParOf" srcId="{1D41AF6D-15A1-412D-9089-859A3D53796D}" destId="{7F82B8F7-6EF3-4CDD-B17A-465C761766DB}" srcOrd="18" destOrd="0" presId="urn:microsoft.com/office/officeart/2005/8/layout/default"/>
    <dgm:cxn modelId="{A125C40F-6941-4BD8-8E42-8BA23E205E49}" type="presParOf" srcId="{1D41AF6D-15A1-412D-9089-859A3D53796D}" destId="{185E0062-A431-4D0F-B8E0-9A121368EB7D}" srcOrd="19" destOrd="0" presId="urn:microsoft.com/office/officeart/2005/8/layout/default"/>
    <dgm:cxn modelId="{D6D2E9DC-310B-4891-814B-037A7FA7B51D}" type="presParOf" srcId="{1D41AF6D-15A1-412D-9089-859A3D53796D}" destId="{ADDF0D1B-3C43-4F1A-8759-927B3D0BF66C}"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55A122-61EE-4C28-A8A4-2B6CDE6201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294B19CC-A37E-4A8B-A7BA-2EB4642641DB}">
      <dgm:prSet phldrT="[Text]" custT="1"/>
      <dgm:spPr/>
      <dgm:t>
        <a:bodyPr/>
        <a:lstStyle/>
        <a:p>
          <a:r>
            <a:rPr lang="en-US" sz="1200" smtClean="0">
              <a:latin typeface="+mj-lt"/>
            </a:rPr>
            <a:t>Séances de discussion avec la communauté </a:t>
          </a:r>
          <a:endParaRPr lang="fr-BE" sz="1200">
            <a:latin typeface="+mj-lt"/>
          </a:endParaRPr>
        </a:p>
      </dgm:t>
    </dgm:pt>
    <dgm:pt modelId="{D6384801-B2DF-458D-845F-8C6C33B76222}" type="parTrans" cxnId="{BDFCDC11-02BA-45D2-A0EB-5D4AB19A1C94}">
      <dgm:prSet/>
      <dgm:spPr/>
      <dgm:t>
        <a:bodyPr/>
        <a:lstStyle/>
        <a:p>
          <a:endParaRPr lang="de-DE" sz="1600">
            <a:latin typeface="+mj-lt"/>
          </a:endParaRPr>
        </a:p>
      </dgm:t>
    </dgm:pt>
    <dgm:pt modelId="{17D7BF68-40D9-4D0B-94C7-F0C3E1BD43AB}" type="sibTrans" cxnId="{BDFCDC11-02BA-45D2-A0EB-5D4AB19A1C94}">
      <dgm:prSet/>
      <dgm:spPr/>
      <dgm:t>
        <a:bodyPr/>
        <a:lstStyle/>
        <a:p>
          <a:endParaRPr lang="de-DE" sz="1600">
            <a:latin typeface="+mj-lt"/>
          </a:endParaRPr>
        </a:p>
      </dgm:t>
    </dgm:pt>
    <dgm:pt modelId="{F61F9562-8201-4EF1-919F-D16D546E4881}">
      <dgm:prSet custT="1"/>
      <dgm:spPr/>
      <dgm:t>
        <a:bodyPr/>
        <a:lstStyle/>
        <a:p>
          <a:r>
            <a:rPr lang="en-US" sz="1200" smtClean="0">
              <a:latin typeface="+mj-lt"/>
            </a:rPr>
            <a:t>Présence lors d'évènements locaux de la communauté </a:t>
          </a:r>
          <a:endParaRPr lang="fr-BE" sz="1200">
            <a:latin typeface="+mj-lt"/>
          </a:endParaRPr>
        </a:p>
      </dgm:t>
    </dgm:pt>
    <dgm:pt modelId="{03753073-440D-4311-AB64-8D32182B4471}" type="parTrans" cxnId="{F0C0ACFD-E490-465C-94DA-C034DB63EB34}">
      <dgm:prSet/>
      <dgm:spPr/>
      <dgm:t>
        <a:bodyPr/>
        <a:lstStyle/>
        <a:p>
          <a:endParaRPr lang="de-DE" sz="1600">
            <a:latin typeface="+mj-lt"/>
          </a:endParaRPr>
        </a:p>
      </dgm:t>
    </dgm:pt>
    <dgm:pt modelId="{77FC4BD1-F9CD-42D4-BCD9-BB10999D995F}" type="sibTrans" cxnId="{F0C0ACFD-E490-465C-94DA-C034DB63EB34}">
      <dgm:prSet/>
      <dgm:spPr/>
      <dgm:t>
        <a:bodyPr/>
        <a:lstStyle/>
        <a:p>
          <a:endParaRPr lang="de-DE" sz="1600">
            <a:latin typeface="+mj-lt"/>
          </a:endParaRPr>
        </a:p>
      </dgm:t>
    </dgm:pt>
    <dgm:pt modelId="{3D022DB5-BE5C-4E29-9A81-88B6AD9EBD61}">
      <dgm:prSet custT="1"/>
      <dgm:spPr/>
      <dgm:t>
        <a:bodyPr/>
        <a:lstStyle/>
        <a:p>
          <a:r>
            <a:rPr lang="en-US" sz="1200" smtClean="0">
              <a:latin typeface="+mj-lt"/>
            </a:rPr>
            <a:t>Forum/ateliers avec les stakeholders </a:t>
          </a:r>
          <a:endParaRPr lang="fr-BE" sz="1200">
            <a:latin typeface="+mj-lt"/>
          </a:endParaRPr>
        </a:p>
      </dgm:t>
    </dgm:pt>
    <dgm:pt modelId="{2B258B10-40D9-4423-945A-F5EFA2046AC9}" type="parTrans" cxnId="{BE5E7050-C94C-45B7-8EAD-FA3675FBCAD3}">
      <dgm:prSet/>
      <dgm:spPr/>
      <dgm:t>
        <a:bodyPr/>
        <a:lstStyle/>
        <a:p>
          <a:endParaRPr lang="de-DE" sz="1600">
            <a:latin typeface="+mj-lt"/>
          </a:endParaRPr>
        </a:p>
      </dgm:t>
    </dgm:pt>
    <dgm:pt modelId="{A397D53F-6AF1-4776-A30A-184A7743758D}" type="sibTrans" cxnId="{BE5E7050-C94C-45B7-8EAD-FA3675FBCAD3}">
      <dgm:prSet/>
      <dgm:spPr/>
      <dgm:t>
        <a:bodyPr/>
        <a:lstStyle/>
        <a:p>
          <a:endParaRPr lang="de-DE" sz="1600">
            <a:latin typeface="+mj-lt"/>
          </a:endParaRPr>
        </a:p>
      </dgm:t>
    </dgm:pt>
    <dgm:pt modelId="{C40C7B02-E398-4CF5-8A7A-AD99A2BD1349}">
      <dgm:prSet custT="1"/>
      <dgm:spPr/>
      <dgm:t>
        <a:bodyPr/>
        <a:lstStyle/>
        <a:p>
          <a:r>
            <a:rPr lang="en-US" sz="1200" smtClean="0">
              <a:latin typeface="+mj-lt"/>
            </a:rPr>
            <a:t>Ligne d'assistance téléphonique </a:t>
          </a:r>
          <a:endParaRPr lang="fr-BE" sz="1200">
            <a:latin typeface="+mj-lt"/>
          </a:endParaRPr>
        </a:p>
      </dgm:t>
    </dgm:pt>
    <dgm:pt modelId="{ADCB441E-BB0E-4E75-B73B-2066723DEC05}" type="parTrans" cxnId="{0097C519-0C9D-49AB-AE41-2352AC8AF49D}">
      <dgm:prSet/>
      <dgm:spPr/>
      <dgm:t>
        <a:bodyPr/>
        <a:lstStyle/>
        <a:p>
          <a:endParaRPr lang="de-DE" sz="1600">
            <a:latin typeface="+mj-lt"/>
          </a:endParaRPr>
        </a:p>
      </dgm:t>
    </dgm:pt>
    <dgm:pt modelId="{558C0265-E767-4CAC-8C8C-D266E42550B1}" type="sibTrans" cxnId="{0097C519-0C9D-49AB-AE41-2352AC8AF49D}">
      <dgm:prSet/>
      <dgm:spPr/>
      <dgm:t>
        <a:bodyPr/>
        <a:lstStyle/>
        <a:p>
          <a:endParaRPr lang="de-DE" sz="1600">
            <a:latin typeface="+mj-lt"/>
          </a:endParaRPr>
        </a:p>
      </dgm:t>
    </dgm:pt>
    <dgm:pt modelId="{5CF3B8E8-7FF5-4C65-B2B4-5D1F6E5C6970}">
      <dgm:prSet custT="1"/>
      <dgm:spPr/>
      <dgm:t>
        <a:bodyPr/>
        <a:lstStyle/>
        <a:p>
          <a:r>
            <a:rPr lang="en-US" sz="1200" dirty="0" smtClean="0">
              <a:latin typeface="+mj-lt"/>
            </a:rPr>
            <a:t>Ateliers et groupes cible </a:t>
          </a:r>
          <a:endParaRPr lang="fr-BE" sz="1200" dirty="0">
            <a:latin typeface="+mj-lt"/>
          </a:endParaRPr>
        </a:p>
      </dgm:t>
    </dgm:pt>
    <dgm:pt modelId="{F6FFF273-B64E-42D4-8741-5ACD0B45885B}" type="parTrans" cxnId="{C8612A8B-313F-4073-A9DB-A52B62277A86}">
      <dgm:prSet/>
      <dgm:spPr/>
      <dgm:t>
        <a:bodyPr/>
        <a:lstStyle/>
        <a:p>
          <a:endParaRPr lang="de-DE" sz="1600">
            <a:latin typeface="+mj-lt"/>
          </a:endParaRPr>
        </a:p>
      </dgm:t>
    </dgm:pt>
    <dgm:pt modelId="{F9319D18-FF02-46DF-BCB6-3FBCAA37F85B}" type="sibTrans" cxnId="{C8612A8B-313F-4073-A9DB-A52B62277A86}">
      <dgm:prSet/>
      <dgm:spPr/>
      <dgm:t>
        <a:bodyPr/>
        <a:lstStyle/>
        <a:p>
          <a:endParaRPr lang="de-DE" sz="1600">
            <a:latin typeface="+mj-lt"/>
          </a:endParaRPr>
        </a:p>
      </dgm:t>
    </dgm:pt>
    <dgm:pt modelId="{6A18841F-6C96-494C-B71D-70BC1E149E96}">
      <dgm:prSet custT="1"/>
      <dgm:spPr/>
      <dgm:t>
        <a:bodyPr/>
        <a:lstStyle/>
        <a:p>
          <a:r>
            <a:rPr lang="en-US" sz="1200" dirty="0" smtClean="0">
              <a:latin typeface="+mj-lt"/>
            </a:rPr>
            <a:t>Consultations en ligne </a:t>
          </a:r>
          <a:endParaRPr lang="fr-BE" sz="1200" dirty="0">
            <a:latin typeface="+mj-lt"/>
          </a:endParaRPr>
        </a:p>
      </dgm:t>
    </dgm:pt>
    <dgm:pt modelId="{D81A668F-5829-44A4-84D3-35AFFD65FA61}" type="parTrans" cxnId="{E69147E4-508B-47AD-B572-1311EB3A9F2A}">
      <dgm:prSet/>
      <dgm:spPr/>
      <dgm:t>
        <a:bodyPr/>
        <a:lstStyle/>
        <a:p>
          <a:endParaRPr lang="de-DE" sz="1600">
            <a:latin typeface="+mj-lt"/>
          </a:endParaRPr>
        </a:p>
      </dgm:t>
    </dgm:pt>
    <dgm:pt modelId="{D15747A2-AD3D-49E0-9FA6-8914CC762BCC}" type="sibTrans" cxnId="{E69147E4-508B-47AD-B572-1311EB3A9F2A}">
      <dgm:prSet/>
      <dgm:spPr/>
      <dgm:t>
        <a:bodyPr/>
        <a:lstStyle/>
        <a:p>
          <a:endParaRPr lang="de-DE" sz="1600">
            <a:latin typeface="+mj-lt"/>
          </a:endParaRPr>
        </a:p>
      </dgm:t>
    </dgm:pt>
    <dgm:pt modelId="{83D23CAD-09E6-49E9-AAA8-5A7BF25D82F7}">
      <dgm:prSet custT="1"/>
      <dgm:spPr/>
      <dgm:t>
        <a:bodyPr/>
        <a:lstStyle/>
        <a:p>
          <a:r>
            <a:rPr lang="en-US" sz="1200" smtClean="0">
              <a:latin typeface="+mj-lt"/>
            </a:rPr>
            <a:t>Réunions à domicile </a:t>
          </a:r>
          <a:endParaRPr lang="fr-BE" sz="1200">
            <a:latin typeface="+mj-lt"/>
          </a:endParaRPr>
        </a:p>
      </dgm:t>
    </dgm:pt>
    <dgm:pt modelId="{230D45AB-650E-46EE-A24D-A9A7281218E6}" type="parTrans" cxnId="{203D7E8E-D386-4099-9E14-D803786B754E}">
      <dgm:prSet/>
      <dgm:spPr/>
      <dgm:t>
        <a:bodyPr/>
        <a:lstStyle/>
        <a:p>
          <a:endParaRPr lang="de-DE" sz="1600">
            <a:latin typeface="+mj-lt"/>
          </a:endParaRPr>
        </a:p>
      </dgm:t>
    </dgm:pt>
    <dgm:pt modelId="{DCCE5B5C-7607-4176-98D7-E715CAAE85CC}" type="sibTrans" cxnId="{203D7E8E-D386-4099-9E14-D803786B754E}">
      <dgm:prSet/>
      <dgm:spPr/>
      <dgm:t>
        <a:bodyPr/>
        <a:lstStyle/>
        <a:p>
          <a:endParaRPr lang="de-DE" sz="1600">
            <a:latin typeface="+mj-lt"/>
          </a:endParaRPr>
        </a:p>
      </dgm:t>
    </dgm:pt>
    <dgm:pt modelId="{E1BCA497-FC68-4EC8-83B3-79FAAAD0B18B}">
      <dgm:prSet custT="1"/>
      <dgm:spPr/>
      <dgm:t>
        <a:bodyPr/>
        <a:lstStyle/>
        <a:p>
          <a:r>
            <a:rPr lang="en-US" sz="1200" smtClean="0">
              <a:latin typeface="+mj-lt"/>
            </a:rPr>
            <a:t>Kiosques ambulants</a:t>
          </a:r>
          <a:endParaRPr lang="fr-BE" sz="1200">
            <a:latin typeface="+mj-lt"/>
          </a:endParaRPr>
        </a:p>
      </dgm:t>
    </dgm:pt>
    <dgm:pt modelId="{4FF31183-A6CD-47E0-9010-704068C1D15B}" type="parTrans" cxnId="{9430C19D-B313-4F0A-A2CC-F321BBCC8E37}">
      <dgm:prSet/>
      <dgm:spPr/>
      <dgm:t>
        <a:bodyPr/>
        <a:lstStyle/>
        <a:p>
          <a:endParaRPr lang="de-DE" sz="1600">
            <a:latin typeface="+mj-lt"/>
          </a:endParaRPr>
        </a:p>
      </dgm:t>
    </dgm:pt>
    <dgm:pt modelId="{3F02064E-6F87-4B28-AC1B-36C7D370D297}" type="sibTrans" cxnId="{9430C19D-B313-4F0A-A2CC-F321BBCC8E37}">
      <dgm:prSet/>
      <dgm:spPr/>
      <dgm:t>
        <a:bodyPr/>
        <a:lstStyle/>
        <a:p>
          <a:endParaRPr lang="de-DE" sz="1600">
            <a:latin typeface="+mj-lt"/>
          </a:endParaRPr>
        </a:p>
      </dgm:t>
    </dgm:pt>
    <dgm:pt modelId="{99F26EE6-1FEE-4475-8479-462F4DAA6110}" type="pres">
      <dgm:prSet presAssocID="{A655A122-61EE-4C28-A8A4-2B6CDE62013C}" presName="diagram" presStyleCnt="0">
        <dgm:presLayoutVars>
          <dgm:dir/>
          <dgm:resizeHandles val="exact"/>
        </dgm:presLayoutVars>
      </dgm:prSet>
      <dgm:spPr/>
      <dgm:t>
        <a:bodyPr/>
        <a:lstStyle/>
        <a:p>
          <a:endParaRPr lang="de-DE"/>
        </a:p>
      </dgm:t>
    </dgm:pt>
    <dgm:pt modelId="{899FA237-4775-4979-910C-E8E5FAEF8754}" type="pres">
      <dgm:prSet presAssocID="{294B19CC-A37E-4A8B-A7BA-2EB4642641DB}" presName="node" presStyleLbl="node1" presStyleIdx="0" presStyleCnt="8">
        <dgm:presLayoutVars>
          <dgm:bulletEnabled val="1"/>
        </dgm:presLayoutVars>
      </dgm:prSet>
      <dgm:spPr/>
      <dgm:t>
        <a:bodyPr/>
        <a:lstStyle/>
        <a:p>
          <a:endParaRPr lang="de-DE"/>
        </a:p>
      </dgm:t>
    </dgm:pt>
    <dgm:pt modelId="{D0F0733F-E417-4E7B-9B0F-879A56FF9A1E}" type="pres">
      <dgm:prSet presAssocID="{17D7BF68-40D9-4D0B-94C7-F0C3E1BD43AB}" presName="sibTrans" presStyleCnt="0"/>
      <dgm:spPr/>
      <dgm:t>
        <a:bodyPr/>
        <a:lstStyle/>
        <a:p>
          <a:endParaRPr lang="de-DE"/>
        </a:p>
      </dgm:t>
    </dgm:pt>
    <dgm:pt modelId="{403A4CB1-0EB3-4E7A-8E23-A05ADB3525FA}" type="pres">
      <dgm:prSet presAssocID="{F61F9562-8201-4EF1-919F-D16D546E4881}" presName="node" presStyleLbl="node1" presStyleIdx="1" presStyleCnt="8">
        <dgm:presLayoutVars>
          <dgm:bulletEnabled val="1"/>
        </dgm:presLayoutVars>
      </dgm:prSet>
      <dgm:spPr/>
      <dgm:t>
        <a:bodyPr/>
        <a:lstStyle/>
        <a:p>
          <a:endParaRPr lang="de-DE"/>
        </a:p>
      </dgm:t>
    </dgm:pt>
    <dgm:pt modelId="{C9918793-D358-4B0A-A2CB-F85B26575398}" type="pres">
      <dgm:prSet presAssocID="{77FC4BD1-F9CD-42D4-BCD9-BB10999D995F}" presName="sibTrans" presStyleCnt="0"/>
      <dgm:spPr/>
      <dgm:t>
        <a:bodyPr/>
        <a:lstStyle/>
        <a:p>
          <a:endParaRPr lang="de-DE"/>
        </a:p>
      </dgm:t>
    </dgm:pt>
    <dgm:pt modelId="{D4D8D77E-BD99-4B25-821A-85249AB1F538}" type="pres">
      <dgm:prSet presAssocID="{3D022DB5-BE5C-4E29-9A81-88B6AD9EBD61}" presName="node" presStyleLbl="node1" presStyleIdx="2" presStyleCnt="8">
        <dgm:presLayoutVars>
          <dgm:bulletEnabled val="1"/>
        </dgm:presLayoutVars>
      </dgm:prSet>
      <dgm:spPr/>
      <dgm:t>
        <a:bodyPr/>
        <a:lstStyle/>
        <a:p>
          <a:endParaRPr lang="de-DE"/>
        </a:p>
      </dgm:t>
    </dgm:pt>
    <dgm:pt modelId="{77CCE8F3-BD0E-4F6C-92C8-7D9689171024}" type="pres">
      <dgm:prSet presAssocID="{A397D53F-6AF1-4776-A30A-184A7743758D}" presName="sibTrans" presStyleCnt="0"/>
      <dgm:spPr/>
      <dgm:t>
        <a:bodyPr/>
        <a:lstStyle/>
        <a:p>
          <a:endParaRPr lang="de-DE"/>
        </a:p>
      </dgm:t>
    </dgm:pt>
    <dgm:pt modelId="{DBD41CD6-00BC-4E1F-8B22-852D1728461E}" type="pres">
      <dgm:prSet presAssocID="{C40C7B02-E398-4CF5-8A7A-AD99A2BD1349}" presName="node" presStyleLbl="node1" presStyleIdx="3" presStyleCnt="8">
        <dgm:presLayoutVars>
          <dgm:bulletEnabled val="1"/>
        </dgm:presLayoutVars>
      </dgm:prSet>
      <dgm:spPr/>
      <dgm:t>
        <a:bodyPr/>
        <a:lstStyle/>
        <a:p>
          <a:endParaRPr lang="de-DE"/>
        </a:p>
      </dgm:t>
    </dgm:pt>
    <dgm:pt modelId="{D0783DB9-931E-4CE0-8C76-0FB1129BABC0}" type="pres">
      <dgm:prSet presAssocID="{558C0265-E767-4CAC-8C8C-D266E42550B1}" presName="sibTrans" presStyleCnt="0"/>
      <dgm:spPr/>
      <dgm:t>
        <a:bodyPr/>
        <a:lstStyle/>
        <a:p>
          <a:endParaRPr lang="de-DE"/>
        </a:p>
      </dgm:t>
    </dgm:pt>
    <dgm:pt modelId="{98D3204B-FD48-41B1-AE6E-1AD947827AE2}" type="pres">
      <dgm:prSet presAssocID="{5CF3B8E8-7FF5-4C65-B2B4-5D1F6E5C6970}" presName="node" presStyleLbl="node1" presStyleIdx="4" presStyleCnt="8">
        <dgm:presLayoutVars>
          <dgm:bulletEnabled val="1"/>
        </dgm:presLayoutVars>
      </dgm:prSet>
      <dgm:spPr/>
      <dgm:t>
        <a:bodyPr/>
        <a:lstStyle/>
        <a:p>
          <a:endParaRPr lang="de-DE"/>
        </a:p>
      </dgm:t>
    </dgm:pt>
    <dgm:pt modelId="{B04F52B9-C895-475E-BEC9-75D0D8A11F26}" type="pres">
      <dgm:prSet presAssocID="{F9319D18-FF02-46DF-BCB6-3FBCAA37F85B}" presName="sibTrans" presStyleCnt="0"/>
      <dgm:spPr/>
      <dgm:t>
        <a:bodyPr/>
        <a:lstStyle/>
        <a:p>
          <a:endParaRPr lang="de-DE"/>
        </a:p>
      </dgm:t>
    </dgm:pt>
    <dgm:pt modelId="{A23EF7E7-CD32-460A-BE3F-8097C3700BD5}" type="pres">
      <dgm:prSet presAssocID="{6A18841F-6C96-494C-B71D-70BC1E149E96}" presName="node" presStyleLbl="node1" presStyleIdx="5" presStyleCnt="8">
        <dgm:presLayoutVars>
          <dgm:bulletEnabled val="1"/>
        </dgm:presLayoutVars>
      </dgm:prSet>
      <dgm:spPr/>
      <dgm:t>
        <a:bodyPr/>
        <a:lstStyle/>
        <a:p>
          <a:endParaRPr lang="de-DE"/>
        </a:p>
      </dgm:t>
    </dgm:pt>
    <dgm:pt modelId="{58803CA9-EDC6-4E94-8563-99CF5EC96AC4}" type="pres">
      <dgm:prSet presAssocID="{D15747A2-AD3D-49E0-9FA6-8914CC762BCC}" presName="sibTrans" presStyleCnt="0"/>
      <dgm:spPr/>
      <dgm:t>
        <a:bodyPr/>
        <a:lstStyle/>
        <a:p>
          <a:endParaRPr lang="de-DE"/>
        </a:p>
      </dgm:t>
    </dgm:pt>
    <dgm:pt modelId="{9516F285-B21A-415D-859E-52D136FBF538}" type="pres">
      <dgm:prSet presAssocID="{83D23CAD-09E6-49E9-AAA8-5A7BF25D82F7}" presName="node" presStyleLbl="node1" presStyleIdx="6" presStyleCnt="8">
        <dgm:presLayoutVars>
          <dgm:bulletEnabled val="1"/>
        </dgm:presLayoutVars>
      </dgm:prSet>
      <dgm:spPr/>
      <dgm:t>
        <a:bodyPr/>
        <a:lstStyle/>
        <a:p>
          <a:endParaRPr lang="de-DE"/>
        </a:p>
      </dgm:t>
    </dgm:pt>
    <dgm:pt modelId="{AAE6D8CE-C5D8-42D9-8B26-2459861B9138}" type="pres">
      <dgm:prSet presAssocID="{DCCE5B5C-7607-4176-98D7-E715CAAE85CC}" presName="sibTrans" presStyleCnt="0"/>
      <dgm:spPr/>
      <dgm:t>
        <a:bodyPr/>
        <a:lstStyle/>
        <a:p>
          <a:endParaRPr lang="de-DE"/>
        </a:p>
      </dgm:t>
    </dgm:pt>
    <dgm:pt modelId="{46DE7599-145E-4411-B13A-07688ACA8E10}" type="pres">
      <dgm:prSet presAssocID="{E1BCA497-FC68-4EC8-83B3-79FAAAD0B18B}" presName="node" presStyleLbl="node1" presStyleIdx="7" presStyleCnt="8">
        <dgm:presLayoutVars>
          <dgm:bulletEnabled val="1"/>
        </dgm:presLayoutVars>
      </dgm:prSet>
      <dgm:spPr/>
      <dgm:t>
        <a:bodyPr/>
        <a:lstStyle/>
        <a:p>
          <a:endParaRPr lang="de-DE"/>
        </a:p>
      </dgm:t>
    </dgm:pt>
  </dgm:ptLst>
  <dgm:cxnLst>
    <dgm:cxn modelId="{2233D3BD-850A-47AF-BA67-A27789DF280D}" type="presOf" srcId="{C40C7B02-E398-4CF5-8A7A-AD99A2BD1349}" destId="{DBD41CD6-00BC-4E1F-8B22-852D1728461E}" srcOrd="0" destOrd="0" presId="urn:microsoft.com/office/officeart/2005/8/layout/default"/>
    <dgm:cxn modelId="{BE5E7050-C94C-45B7-8EAD-FA3675FBCAD3}" srcId="{A655A122-61EE-4C28-A8A4-2B6CDE62013C}" destId="{3D022DB5-BE5C-4E29-9A81-88B6AD9EBD61}" srcOrd="2" destOrd="0" parTransId="{2B258B10-40D9-4423-945A-F5EFA2046AC9}" sibTransId="{A397D53F-6AF1-4776-A30A-184A7743758D}"/>
    <dgm:cxn modelId="{C8612A8B-313F-4073-A9DB-A52B62277A86}" srcId="{A655A122-61EE-4C28-A8A4-2B6CDE62013C}" destId="{5CF3B8E8-7FF5-4C65-B2B4-5D1F6E5C6970}" srcOrd="4" destOrd="0" parTransId="{F6FFF273-B64E-42D4-8741-5ACD0B45885B}" sibTransId="{F9319D18-FF02-46DF-BCB6-3FBCAA37F85B}"/>
    <dgm:cxn modelId="{F0C0ACFD-E490-465C-94DA-C034DB63EB34}" srcId="{A655A122-61EE-4C28-A8A4-2B6CDE62013C}" destId="{F61F9562-8201-4EF1-919F-D16D546E4881}" srcOrd="1" destOrd="0" parTransId="{03753073-440D-4311-AB64-8D32182B4471}" sibTransId="{77FC4BD1-F9CD-42D4-BCD9-BB10999D995F}"/>
    <dgm:cxn modelId="{203D7E8E-D386-4099-9E14-D803786B754E}" srcId="{A655A122-61EE-4C28-A8A4-2B6CDE62013C}" destId="{83D23CAD-09E6-49E9-AAA8-5A7BF25D82F7}" srcOrd="6" destOrd="0" parTransId="{230D45AB-650E-46EE-A24D-A9A7281218E6}" sibTransId="{DCCE5B5C-7607-4176-98D7-E715CAAE85CC}"/>
    <dgm:cxn modelId="{CBF08829-DDBC-434D-9883-6CF09DCD7900}" type="presOf" srcId="{E1BCA497-FC68-4EC8-83B3-79FAAAD0B18B}" destId="{46DE7599-145E-4411-B13A-07688ACA8E10}" srcOrd="0" destOrd="0" presId="urn:microsoft.com/office/officeart/2005/8/layout/default"/>
    <dgm:cxn modelId="{D0B69580-E302-45D6-99AF-EB5EE56B7D5B}" type="presOf" srcId="{5CF3B8E8-7FF5-4C65-B2B4-5D1F6E5C6970}" destId="{98D3204B-FD48-41B1-AE6E-1AD947827AE2}" srcOrd="0" destOrd="0" presId="urn:microsoft.com/office/officeart/2005/8/layout/default"/>
    <dgm:cxn modelId="{8FC75FD5-C720-4C8E-9D78-11FE0EF157A3}" type="presOf" srcId="{6A18841F-6C96-494C-B71D-70BC1E149E96}" destId="{A23EF7E7-CD32-460A-BE3F-8097C3700BD5}" srcOrd="0" destOrd="0" presId="urn:microsoft.com/office/officeart/2005/8/layout/default"/>
    <dgm:cxn modelId="{2B35A100-20DD-47BA-958C-2B1E2B9F9879}" type="presOf" srcId="{A655A122-61EE-4C28-A8A4-2B6CDE62013C}" destId="{99F26EE6-1FEE-4475-8479-462F4DAA6110}" srcOrd="0" destOrd="0" presId="urn:microsoft.com/office/officeart/2005/8/layout/default"/>
    <dgm:cxn modelId="{BDFCDC11-02BA-45D2-A0EB-5D4AB19A1C94}" srcId="{A655A122-61EE-4C28-A8A4-2B6CDE62013C}" destId="{294B19CC-A37E-4A8B-A7BA-2EB4642641DB}" srcOrd="0" destOrd="0" parTransId="{D6384801-B2DF-458D-845F-8C6C33B76222}" sibTransId="{17D7BF68-40D9-4D0B-94C7-F0C3E1BD43AB}"/>
    <dgm:cxn modelId="{0097C519-0C9D-49AB-AE41-2352AC8AF49D}" srcId="{A655A122-61EE-4C28-A8A4-2B6CDE62013C}" destId="{C40C7B02-E398-4CF5-8A7A-AD99A2BD1349}" srcOrd="3" destOrd="0" parTransId="{ADCB441E-BB0E-4E75-B73B-2066723DEC05}" sibTransId="{558C0265-E767-4CAC-8C8C-D266E42550B1}"/>
    <dgm:cxn modelId="{DAD4A0CC-40D4-40FB-AE70-49B9CA6D91C3}" type="presOf" srcId="{3D022DB5-BE5C-4E29-9A81-88B6AD9EBD61}" destId="{D4D8D77E-BD99-4B25-821A-85249AB1F538}" srcOrd="0" destOrd="0" presId="urn:microsoft.com/office/officeart/2005/8/layout/default"/>
    <dgm:cxn modelId="{9430C19D-B313-4F0A-A2CC-F321BBCC8E37}" srcId="{A655A122-61EE-4C28-A8A4-2B6CDE62013C}" destId="{E1BCA497-FC68-4EC8-83B3-79FAAAD0B18B}" srcOrd="7" destOrd="0" parTransId="{4FF31183-A6CD-47E0-9010-704068C1D15B}" sibTransId="{3F02064E-6F87-4B28-AC1B-36C7D370D297}"/>
    <dgm:cxn modelId="{E69147E4-508B-47AD-B572-1311EB3A9F2A}" srcId="{A655A122-61EE-4C28-A8A4-2B6CDE62013C}" destId="{6A18841F-6C96-494C-B71D-70BC1E149E96}" srcOrd="5" destOrd="0" parTransId="{D81A668F-5829-44A4-84D3-35AFFD65FA61}" sibTransId="{D15747A2-AD3D-49E0-9FA6-8914CC762BCC}"/>
    <dgm:cxn modelId="{5D851F06-AECB-44B8-833D-85E3927A5BB1}" type="presOf" srcId="{83D23CAD-09E6-49E9-AAA8-5A7BF25D82F7}" destId="{9516F285-B21A-415D-859E-52D136FBF538}" srcOrd="0" destOrd="0" presId="urn:microsoft.com/office/officeart/2005/8/layout/default"/>
    <dgm:cxn modelId="{94A7F330-1784-40C1-8050-5FE90525EFEC}" type="presOf" srcId="{F61F9562-8201-4EF1-919F-D16D546E4881}" destId="{403A4CB1-0EB3-4E7A-8E23-A05ADB3525FA}" srcOrd="0" destOrd="0" presId="urn:microsoft.com/office/officeart/2005/8/layout/default"/>
    <dgm:cxn modelId="{29A183F3-7C99-4037-BB23-C772E62AA08C}" type="presOf" srcId="{294B19CC-A37E-4A8B-A7BA-2EB4642641DB}" destId="{899FA237-4775-4979-910C-E8E5FAEF8754}" srcOrd="0" destOrd="0" presId="urn:microsoft.com/office/officeart/2005/8/layout/default"/>
    <dgm:cxn modelId="{28286C14-3F5C-459B-8933-773C86DE464A}" type="presParOf" srcId="{99F26EE6-1FEE-4475-8479-462F4DAA6110}" destId="{899FA237-4775-4979-910C-E8E5FAEF8754}" srcOrd="0" destOrd="0" presId="urn:microsoft.com/office/officeart/2005/8/layout/default"/>
    <dgm:cxn modelId="{2CBE9CD9-199A-4E0F-B660-BABF442596F9}" type="presParOf" srcId="{99F26EE6-1FEE-4475-8479-462F4DAA6110}" destId="{D0F0733F-E417-4E7B-9B0F-879A56FF9A1E}" srcOrd="1" destOrd="0" presId="urn:microsoft.com/office/officeart/2005/8/layout/default"/>
    <dgm:cxn modelId="{37E5368E-80B9-4CE7-BC71-4DF3C406D5EC}" type="presParOf" srcId="{99F26EE6-1FEE-4475-8479-462F4DAA6110}" destId="{403A4CB1-0EB3-4E7A-8E23-A05ADB3525FA}" srcOrd="2" destOrd="0" presId="urn:microsoft.com/office/officeart/2005/8/layout/default"/>
    <dgm:cxn modelId="{85656DDE-4F44-4229-9463-190E19D0EC19}" type="presParOf" srcId="{99F26EE6-1FEE-4475-8479-462F4DAA6110}" destId="{C9918793-D358-4B0A-A2CB-F85B26575398}" srcOrd="3" destOrd="0" presId="urn:microsoft.com/office/officeart/2005/8/layout/default"/>
    <dgm:cxn modelId="{326D1D25-DCEC-451A-A2BF-DC40A48E23C8}" type="presParOf" srcId="{99F26EE6-1FEE-4475-8479-462F4DAA6110}" destId="{D4D8D77E-BD99-4B25-821A-85249AB1F538}" srcOrd="4" destOrd="0" presId="urn:microsoft.com/office/officeart/2005/8/layout/default"/>
    <dgm:cxn modelId="{524B224A-C5D6-461A-90BD-71D6660C6598}" type="presParOf" srcId="{99F26EE6-1FEE-4475-8479-462F4DAA6110}" destId="{77CCE8F3-BD0E-4F6C-92C8-7D9689171024}" srcOrd="5" destOrd="0" presId="urn:microsoft.com/office/officeart/2005/8/layout/default"/>
    <dgm:cxn modelId="{4D3944E3-F593-4F0F-9BCB-D7C3F7561084}" type="presParOf" srcId="{99F26EE6-1FEE-4475-8479-462F4DAA6110}" destId="{DBD41CD6-00BC-4E1F-8B22-852D1728461E}" srcOrd="6" destOrd="0" presId="urn:microsoft.com/office/officeart/2005/8/layout/default"/>
    <dgm:cxn modelId="{4CBAA893-0C66-492D-8C60-9B7E3BD09A2A}" type="presParOf" srcId="{99F26EE6-1FEE-4475-8479-462F4DAA6110}" destId="{D0783DB9-931E-4CE0-8C76-0FB1129BABC0}" srcOrd="7" destOrd="0" presId="urn:microsoft.com/office/officeart/2005/8/layout/default"/>
    <dgm:cxn modelId="{CE985022-47F3-4325-9148-D420E1A07214}" type="presParOf" srcId="{99F26EE6-1FEE-4475-8479-462F4DAA6110}" destId="{98D3204B-FD48-41B1-AE6E-1AD947827AE2}" srcOrd="8" destOrd="0" presId="urn:microsoft.com/office/officeart/2005/8/layout/default"/>
    <dgm:cxn modelId="{DBD8FD9C-F65D-4E08-BC71-14D12BE07B38}" type="presParOf" srcId="{99F26EE6-1FEE-4475-8479-462F4DAA6110}" destId="{B04F52B9-C895-475E-BEC9-75D0D8A11F26}" srcOrd="9" destOrd="0" presId="urn:microsoft.com/office/officeart/2005/8/layout/default"/>
    <dgm:cxn modelId="{8439D8D2-2114-49C3-B2F3-29173DD53F1C}" type="presParOf" srcId="{99F26EE6-1FEE-4475-8479-462F4DAA6110}" destId="{A23EF7E7-CD32-460A-BE3F-8097C3700BD5}" srcOrd="10" destOrd="0" presId="urn:microsoft.com/office/officeart/2005/8/layout/default"/>
    <dgm:cxn modelId="{6DB7390F-FB35-4A73-9E3A-054E063C80A9}" type="presParOf" srcId="{99F26EE6-1FEE-4475-8479-462F4DAA6110}" destId="{58803CA9-EDC6-4E94-8563-99CF5EC96AC4}" srcOrd="11" destOrd="0" presId="urn:microsoft.com/office/officeart/2005/8/layout/default"/>
    <dgm:cxn modelId="{7D5967C3-597A-4EA8-B862-251FC3758DEA}" type="presParOf" srcId="{99F26EE6-1FEE-4475-8479-462F4DAA6110}" destId="{9516F285-B21A-415D-859E-52D136FBF538}" srcOrd="12" destOrd="0" presId="urn:microsoft.com/office/officeart/2005/8/layout/default"/>
    <dgm:cxn modelId="{03F1D8FB-5C37-4F1C-8D6C-363A9FF29D46}" type="presParOf" srcId="{99F26EE6-1FEE-4475-8479-462F4DAA6110}" destId="{AAE6D8CE-C5D8-42D9-8B26-2459861B9138}" srcOrd="13" destOrd="0" presId="urn:microsoft.com/office/officeart/2005/8/layout/default"/>
    <dgm:cxn modelId="{7BC87987-0329-4B24-9AD0-CC7D3BCB5CAA}" type="presParOf" srcId="{99F26EE6-1FEE-4475-8479-462F4DAA6110}" destId="{46DE7599-145E-4411-B13A-07688ACA8E10}"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070CB8-6D5D-423B-BCDC-D589D248760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de-DE"/>
        </a:p>
      </dgm:t>
    </dgm:pt>
    <dgm:pt modelId="{EF9A82FE-4C67-43C8-8D0C-5F23F74D80F2}">
      <dgm:prSet custT="1"/>
      <dgm:spPr/>
      <dgm:t>
        <a:bodyPr/>
        <a:lstStyle/>
        <a:p>
          <a:r>
            <a:rPr lang="en-US" sz="1050" dirty="0" smtClean="0">
              <a:latin typeface="+mj-lt"/>
            </a:rPr>
            <a:t>Partage des avantages*</a:t>
          </a:r>
          <a:endParaRPr lang="fr-BE" sz="1050" dirty="0">
            <a:latin typeface="+mj-lt"/>
          </a:endParaRPr>
        </a:p>
      </dgm:t>
    </dgm:pt>
    <dgm:pt modelId="{D4C326A1-474C-4EA6-B297-066472BFBA5F}" type="parTrans" cxnId="{DA6E8B61-0917-4967-80C5-6DBAF602C8B3}">
      <dgm:prSet/>
      <dgm:spPr/>
      <dgm:t>
        <a:bodyPr/>
        <a:lstStyle/>
        <a:p>
          <a:endParaRPr lang="de-DE"/>
        </a:p>
      </dgm:t>
    </dgm:pt>
    <dgm:pt modelId="{3370C765-EE4C-496F-9E32-DA92E4E476FC}" type="sibTrans" cxnId="{DA6E8B61-0917-4967-80C5-6DBAF602C8B3}">
      <dgm:prSet/>
      <dgm:spPr/>
      <dgm:t>
        <a:bodyPr/>
        <a:lstStyle/>
        <a:p>
          <a:endParaRPr lang="de-DE"/>
        </a:p>
      </dgm:t>
    </dgm:pt>
    <dgm:pt modelId="{4E4176EC-C846-4DB7-AD89-10FE3F8B8992}">
      <dgm:prSet custT="1"/>
      <dgm:spPr/>
      <dgm:t>
        <a:bodyPr/>
        <a:lstStyle/>
        <a:p>
          <a:r>
            <a:rPr lang="en-US" sz="1050" dirty="0" smtClean="0"/>
            <a:t>Crédit-bail* </a:t>
          </a:r>
          <a:endParaRPr lang="fr-BE" sz="1050" dirty="0"/>
        </a:p>
      </dgm:t>
    </dgm:pt>
    <dgm:pt modelId="{17DFAECC-ED7C-421C-86B7-0AA2207975CA}" type="parTrans" cxnId="{694D4194-DD6A-4A86-A6A6-0F2F890569EE}">
      <dgm:prSet/>
      <dgm:spPr/>
      <dgm:t>
        <a:bodyPr/>
        <a:lstStyle/>
        <a:p>
          <a:endParaRPr lang="de-DE"/>
        </a:p>
      </dgm:t>
    </dgm:pt>
    <dgm:pt modelId="{8326F1A8-14F9-4841-B890-1F4F6FD5BE54}" type="sibTrans" cxnId="{694D4194-DD6A-4A86-A6A6-0F2F890569EE}">
      <dgm:prSet/>
      <dgm:spPr/>
      <dgm:t>
        <a:bodyPr/>
        <a:lstStyle/>
        <a:p>
          <a:endParaRPr lang="de-DE"/>
        </a:p>
      </dgm:t>
    </dgm:pt>
    <dgm:pt modelId="{D8B2167C-B737-4319-8789-B1E0796742D8}">
      <dgm:prSet custT="1"/>
      <dgm:spPr/>
      <dgm:t>
        <a:bodyPr/>
        <a:lstStyle/>
        <a:p>
          <a:r>
            <a:rPr lang="en-US" sz="1050" dirty="0" smtClean="0"/>
            <a:t>Sponsoring*</a:t>
          </a:r>
          <a:endParaRPr lang="fr-BE" sz="1050" dirty="0"/>
        </a:p>
      </dgm:t>
    </dgm:pt>
    <dgm:pt modelId="{2B88D59C-865C-4022-B098-9A3FC1531305}" type="parTrans" cxnId="{EC3DD2AD-7D62-427F-A277-E158D172AF73}">
      <dgm:prSet/>
      <dgm:spPr/>
      <dgm:t>
        <a:bodyPr/>
        <a:lstStyle/>
        <a:p>
          <a:endParaRPr lang="de-DE"/>
        </a:p>
      </dgm:t>
    </dgm:pt>
    <dgm:pt modelId="{6271ADB1-44CE-412D-B471-69140F62FC45}" type="sibTrans" cxnId="{EC3DD2AD-7D62-427F-A277-E158D172AF73}">
      <dgm:prSet/>
      <dgm:spPr/>
      <dgm:t>
        <a:bodyPr/>
        <a:lstStyle/>
        <a:p>
          <a:endParaRPr lang="de-DE"/>
        </a:p>
      </dgm:t>
    </dgm:pt>
    <dgm:pt modelId="{262475E7-ED2B-4DD9-89E2-ACF808BEC4FE}">
      <dgm:prSet custT="1"/>
      <dgm:spPr/>
      <dgm:t>
        <a:bodyPr/>
        <a:lstStyle/>
        <a:p>
          <a:r>
            <a:rPr lang="en-US" sz="800" dirty="0" smtClean="0"/>
            <a:t>Réduction sur la facture d'électricité*</a:t>
          </a:r>
          <a:endParaRPr lang="fr-BE" sz="800" dirty="0"/>
        </a:p>
      </dgm:t>
    </dgm:pt>
    <dgm:pt modelId="{37841D9F-F72F-4AE0-8E36-053889DA3F06}" type="parTrans" cxnId="{B192FB1D-99E1-4490-9932-E08E76809D00}">
      <dgm:prSet/>
      <dgm:spPr/>
      <dgm:t>
        <a:bodyPr/>
        <a:lstStyle/>
        <a:p>
          <a:endParaRPr lang="de-DE"/>
        </a:p>
      </dgm:t>
    </dgm:pt>
    <dgm:pt modelId="{C44A9116-2FC6-432C-B58D-EB24FAC76854}" type="sibTrans" cxnId="{B192FB1D-99E1-4490-9932-E08E76809D00}">
      <dgm:prSet/>
      <dgm:spPr/>
      <dgm:t>
        <a:bodyPr/>
        <a:lstStyle/>
        <a:p>
          <a:endParaRPr lang="de-DE"/>
        </a:p>
      </dgm:t>
    </dgm:pt>
    <dgm:pt modelId="{F88165F0-C224-43D5-8149-916BCE3B2221}">
      <dgm:prSet custT="1"/>
      <dgm:spPr/>
      <dgm:t>
        <a:bodyPr/>
        <a:lstStyle/>
        <a:p>
          <a:r>
            <a:rPr lang="fr-BE" sz="1050" dirty="0" smtClean="0"/>
            <a:t>Distribution de dividendes*</a:t>
          </a:r>
          <a:endParaRPr lang="fr-BE" sz="1050" dirty="0"/>
        </a:p>
      </dgm:t>
    </dgm:pt>
    <dgm:pt modelId="{DD805312-ACC0-4D2D-A2F9-CD3BA18ACB3D}" type="parTrans" cxnId="{99384E0B-2F93-4E92-873D-6833E89FB9AD}">
      <dgm:prSet/>
      <dgm:spPr/>
      <dgm:t>
        <a:bodyPr/>
        <a:lstStyle/>
        <a:p>
          <a:endParaRPr lang="de-DE"/>
        </a:p>
      </dgm:t>
    </dgm:pt>
    <dgm:pt modelId="{34BC3098-1538-43E2-A1E4-A05D5F600B6D}" type="sibTrans" cxnId="{99384E0B-2F93-4E92-873D-6833E89FB9AD}">
      <dgm:prSet/>
      <dgm:spPr/>
      <dgm:t>
        <a:bodyPr/>
        <a:lstStyle/>
        <a:p>
          <a:endParaRPr lang="de-DE"/>
        </a:p>
      </dgm:t>
    </dgm:pt>
    <dgm:pt modelId="{68530601-E9A9-42CB-81E8-2BF34A33514F}">
      <dgm:prSet custT="1"/>
      <dgm:spPr/>
      <dgm:t>
        <a:bodyPr/>
        <a:lstStyle/>
        <a:p>
          <a:r>
            <a:rPr lang="de-DE" sz="1000" dirty="0" smtClean="0"/>
            <a:t>Compensation financière*</a:t>
          </a:r>
          <a:endParaRPr lang="fr-BE" sz="1000" dirty="0"/>
        </a:p>
      </dgm:t>
    </dgm:pt>
    <dgm:pt modelId="{10BB04EF-0820-44CD-9F1A-8CA87DEA3C2C}" type="parTrans" cxnId="{07DE4B2C-E505-4ED4-8FEF-4A1BD85424A8}">
      <dgm:prSet/>
      <dgm:spPr/>
      <dgm:t>
        <a:bodyPr/>
        <a:lstStyle/>
        <a:p>
          <a:endParaRPr lang="de-DE"/>
        </a:p>
      </dgm:t>
    </dgm:pt>
    <dgm:pt modelId="{FFF91A35-B1EC-48B8-8DAE-880B4F6FE5B7}" type="sibTrans" cxnId="{07DE4B2C-E505-4ED4-8FEF-4A1BD85424A8}">
      <dgm:prSet/>
      <dgm:spPr/>
      <dgm:t>
        <a:bodyPr/>
        <a:lstStyle/>
        <a:p>
          <a:endParaRPr lang="de-DE"/>
        </a:p>
      </dgm:t>
    </dgm:pt>
    <dgm:pt modelId="{4EC0C23D-B21C-4E8C-BA3B-DA1DBA21DA5E}">
      <dgm:prSet custT="1"/>
      <dgm:spPr/>
      <dgm:t>
        <a:bodyPr/>
        <a:lstStyle/>
        <a:p>
          <a:r>
            <a:rPr lang="de-DE" sz="1050" dirty="0" smtClean="0"/>
            <a:t>Financement par la communauté*</a:t>
          </a:r>
          <a:endParaRPr lang="fr-BE" sz="1050" dirty="0"/>
        </a:p>
      </dgm:t>
    </dgm:pt>
    <dgm:pt modelId="{E0B64B18-C27D-4B38-A068-E5B545244AF1}" type="parTrans" cxnId="{2C176ADE-9684-4D2B-93A3-E2051B49894D}">
      <dgm:prSet/>
      <dgm:spPr/>
      <dgm:t>
        <a:bodyPr/>
        <a:lstStyle/>
        <a:p>
          <a:endParaRPr lang="de-DE"/>
        </a:p>
      </dgm:t>
    </dgm:pt>
    <dgm:pt modelId="{44AC5EFC-FA18-4D22-8554-AD43A7343F19}" type="sibTrans" cxnId="{2C176ADE-9684-4D2B-93A3-E2051B49894D}">
      <dgm:prSet/>
      <dgm:spPr/>
      <dgm:t>
        <a:bodyPr/>
        <a:lstStyle/>
        <a:p>
          <a:endParaRPr lang="de-DE"/>
        </a:p>
      </dgm:t>
    </dgm:pt>
    <dgm:pt modelId="{18785A3D-12D8-4CFD-A9DD-33E266BAC791}">
      <dgm:prSet custT="1"/>
      <dgm:spPr/>
      <dgm:t>
        <a:bodyPr/>
        <a:lstStyle/>
        <a:p>
          <a:r>
            <a:rPr lang="de-DE" sz="1050" dirty="0" smtClean="0"/>
            <a:t>Passation de contrat local*</a:t>
          </a:r>
          <a:endParaRPr lang="fr-BE" sz="1050" dirty="0"/>
        </a:p>
      </dgm:t>
    </dgm:pt>
    <dgm:pt modelId="{10349DA9-DA71-4535-9AFD-786A16C690E4}" type="parTrans" cxnId="{E12138BC-B87D-4367-8707-E2F0FC238F54}">
      <dgm:prSet/>
      <dgm:spPr/>
      <dgm:t>
        <a:bodyPr/>
        <a:lstStyle/>
        <a:p>
          <a:endParaRPr lang="de-DE"/>
        </a:p>
      </dgm:t>
    </dgm:pt>
    <dgm:pt modelId="{A81F5656-81BE-4882-B1AE-E57ADF164FCA}" type="sibTrans" cxnId="{E12138BC-B87D-4367-8707-E2F0FC238F54}">
      <dgm:prSet/>
      <dgm:spPr/>
      <dgm:t>
        <a:bodyPr/>
        <a:lstStyle/>
        <a:p>
          <a:endParaRPr lang="de-DE"/>
        </a:p>
      </dgm:t>
    </dgm:pt>
    <dgm:pt modelId="{66F59C04-000A-4087-8B4C-D140CFAC9F5E}" type="pres">
      <dgm:prSet presAssocID="{10070CB8-6D5D-423B-BCDC-D589D2487605}" presName="diagram" presStyleCnt="0">
        <dgm:presLayoutVars>
          <dgm:chPref val="1"/>
          <dgm:dir/>
          <dgm:animOne val="branch"/>
          <dgm:animLvl val="lvl"/>
          <dgm:resizeHandles val="exact"/>
        </dgm:presLayoutVars>
      </dgm:prSet>
      <dgm:spPr/>
      <dgm:t>
        <a:bodyPr/>
        <a:lstStyle/>
        <a:p>
          <a:endParaRPr lang="de-DE"/>
        </a:p>
      </dgm:t>
    </dgm:pt>
    <dgm:pt modelId="{4EC8CF25-478B-4FF4-8910-5953BCA1E9B3}" type="pres">
      <dgm:prSet presAssocID="{EF9A82FE-4C67-43C8-8D0C-5F23F74D80F2}" presName="root1" presStyleCnt="0"/>
      <dgm:spPr/>
    </dgm:pt>
    <dgm:pt modelId="{2599FBE4-BF59-4464-A889-74A338D0875A}" type="pres">
      <dgm:prSet presAssocID="{EF9A82FE-4C67-43C8-8D0C-5F23F74D80F2}" presName="LevelOneTextNode" presStyleLbl="node0" presStyleIdx="0" presStyleCnt="1" custScaleX="156201" custScaleY="124961">
        <dgm:presLayoutVars>
          <dgm:chPref val="3"/>
        </dgm:presLayoutVars>
      </dgm:prSet>
      <dgm:spPr/>
      <dgm:t>
        <a:bodyPr/>
        <a:lstStyle/>
        <a:p>
          <a:endParaRPr lang="de-DE"/>
        </a:p>
      </dgm:t>
    </dgm:pt>
    <dgm:pt modelId="{0DD4A15B-179E-4048-92C1-852D3AC7947C}" type="pres">
      <dgm:prSet presAssocID="{EF9A82FE-4C67-43C8-8D0C-5F23F74D80F2}" presName="level2hierChild" presStyleCnt="0"/>
      <dgm:spPr/>
    </dgm:pt>
    <dgm:pt modelId="{A3B840CF-A6BB-42EF-A6C9-D3CA8B907921}" type="pres">
      <dgm:prSet presAssocID="{17DFAECC-ED7C-421C-86B7-0AA2207975CA}" presName="conn2-1" presStyleLbl="parChTrans1D2" presStyleIdx="0" presStyleCnt="7"/>
      <dgm:spPr/>
      <dgm:t>
        <a:bodyPr/>
        <a:lstStyle/>
        <a:p>
          <a:endParaRPr lang="de-DE"/>
        </a:p>
      </dgm:t>
    </dgm:pt>
    <dgm:pt modelId="{2BC73D06-3792-4DD9-B1E4-241B7929B386}" type="pres">
      <dgm:prSet presAssocID="{17DFAECC-ED7C-421C-86B7-0AA2207975CA}" presName="connTx" presStyleLbl="parChTrans1D2" presStyleIdx="0" presStyleCnt="7"/>
      <dgm:spPr/>
      <dgm:t>
        <a:bodyPr/>
        <a:lstStyle/>
        <a:p>
          <a:endParaRPr lang="de-DE"/>
        </a:p>
      </dgm:t>
    </dgm:pt>
    <dgm:pt modelId="{2A36C03C-3BB0-4C95-9316-116B4DF54143}" type="pres">
      <dgm:prSet presAssocID="{4E4176EC-C846-4DB7-AD89-10FE3F8B8992}" presName="root2" presStyleCnt="0"/>
      <dgm:spPr/>
    </dgm:pt>
    <dgm:pt modelId="{1E0E7615-F533-4654-82BB-BD02A394DA9E}" type="pres">
      <dgm:prSet presAssocID="{4E4176EC-C846-4DB7-AD89-10FE3F8B8992}" presName="LevelTwoTextNode" presStyleLbl="node2" presStyleIdx="0" presStyleCnt="7" custScaleX="156201">
        <dgm:presLayoutVars>
          <dgm:chPref val="3"/>
        </dgm:presLayoutVars>
      </dgm:prSet>
      <dgm:spPr/>
      <dgm:t>
        <a:bodyPr/>
        <a:lstStyle/>
        <a:p>
          <a:endParaRPr lang="de-DE"/>
        </a:p>
      </dgm:t>
    </dgm:pt>
    <dgm:pt modelId="{DA6461D9-B0DE-4F87-B2CF-7AC401AFAE13}" type="pres">
      <dgm:prSet presAssocID="{4E4176EC-C846-4DB7-AD89-10FE3F8B8992}" presName="level3hierChild" presStyleCnt="0"/>
      <dgm:spPr/>
    </dgm:pt>
    <dgm:pt modelId="{BA72E78E-56BA-48A1-BB51-CE5CB5BBE347}" type="pres">
      <dgm:prSet presAssocID="{2B88D59C-865C-4022-B098-9A3FC1531305}" presName="conn2-1" presStyleLbl="parChTrans1D2" presStyleIdx="1" presStyleCnt="7"/>
      <dgm:spPr/>
      <dgm:t>
        <a:bodyPr/>
        <a:lstStyle/>
        <a:p>
          <a:endParaRPr lang="de-DE"/>
        </a:p>
      </dgm:t>
    </dgm:pt>
    <dgm:pt modelId="{12CEB6F3-66B4-478D-9F4F-4D96C4A2D189}" type="pres">
      <dgm:prSet presAssocID="{2B88D59C-865C-4022-B098-9A3FC1531305}" presName="connTx" presStyleLbl="parChTrans1D2" presStyleIdx="1" presStyleCnt="7"/>
      <dgm:spPr/>
      <dgm:t>
        <a:bodyPr/>
        <a:lstStyle/>
        <a:p>
          <a:endParaRPr lang="de-DE"/>
        </a:p>
      </dgm:t>
    </dgm:pt>
    <dgm:pt modelId="{D66450BC-D9B7-43FD-9F7E-C87FEC7E68D2}" type="pres">
      <dgm:prSet presAssocID="{D8B2167C-B737-4319-8789-B1E0796742D8}" presName="root2" presStyleCnt="0"/>
      <dgm:spPr/>
    </dgm:pt>
    <dgm:pt modelId="{D9F5BABB-05CE-4A69-AE7E-63F32FF406F3}" type="pres">
      <dgm:prSet presAssocID="{D8B2167C-B737-4319-8789-B1E0796742D8}" presName="LevelTwoTextNode" presStyleLbl="node2" presStyleIdx="1" presStyleCnt="7" custScaleX="156201">
        <dgm:presLayoutVars>
          <dgm:chPref val="3"/>
        </dgm:presLayoutVars>
      </dgm:prSet>
      <dgm:spPr/>
      <dgm:t>
        <a:bodyPr/>
        <a:lstStyle/>
        <a:p>
          <a:endParaRPr lang="de-DE"/>
        </a:p>
      </dgm:t>
    </dgm:pt>
    <dgm:pt modelId="{E4B5BDE1-519A-4F34-A8DF-659B92F09D62}" type="pres">
      <dgm:prSet presAssocID="{D8B2167C-B737-4319-8789-B1E0796742D8}" presName="level3hierChild" presStyleCnt="0"/>
      <dgm:spPr/>
    </dgm:pt>
    <dgm:pt modelId="{0A14309A-2599-4C55-98F7-726452F9E2B1}" type="pres">
      <dgm:prSet presAssocID="{37841D9F-F72F-4AE0-8E36-053889DA3F06}" presName="conn2-1" presStyleLbl="parChTrans1D2" presStyleIdx="2" presStyleCnt="7"/>
      <dgm:spPr/>
      <dgm:t>
        <a:bodyPr/>
        <a:lstStyle/>
        <a:p>
          <a:endParaRPr lang="de-DE"/>
        </a:p>
      </dgm:t>
    </dgm:pt>
    <dgm:pt modelId="{16C2E7F9-1088-431B-85B1-95D244C83462}" type="pres">
      <dgm:prSet presAssocID="{37841D9F-F72F-4AE0-8E36-053889DA3F06}" presName="connTx" presStyleLbl="parChTrans1D2" presStyleIdx="2" presStyleCnt="7"/>
      <dgm:spPr/>
      <dgm:t>
        <a:bodyPr/>
        <a:lstStyle/>
        <a:p>
          <a:endParaRPr lang="de-DE"/>
        </a:p>
      </dgm:t>
    </dgm:pt>
    <dgm:pt modelId="{BB8943E7-511A-4518-AF28-DD17DE86EB89}" type="pres">
      <dgm:prSet presAssocID="{262475E7-ED2B-4DD9-89E2-ACF808BEC4FE}" presName="root2" presStyleCnt="0"/>
      <dgm:spPr/>
    </dgm:pt>
    <dgm:pt modelId="{469AF11D-8FEF-499B-8C4B-C6A5598EF90D}" type="pres">
      <dgm:prSet presAssocID="{262475E7-ED2B-4DD9-89E2-ACF808BEC4FE}" presName="LevelTwoTextNode" presStyleLbl="node2" presStyleIdx="2" presStyleCnt="7" custScaleX="156201">
        <dgm:presLayoutVars>
          <dgm:chPref val="3"/>
        </dgm:presLayoutVars>
      </dgm:prSet>
      <dgm:spPr/>
      <dgm:t>
        <a:bodyPr/>
        <a:lstStyle/>
        <a:p>
          <a:endParaRPr lang="de-DE"/>
        </a:p>
      </dgm:t>
    </dgm:pt>
    <dgm:pt modelId="{5D7A8CE8-DBC3-44E2-970B-3A84F6B8F4D6}" type="pres">
      <dgm:prSet presAssocID="{262475E7-ED2B-4DD9-89E2-ACF808BEC4FE}" presName="level3hierChild" presStyleCnt="0"/>
      <dgm:spPr/>
    </dgm:pt>
    <dgm:pt modelId="{DD025F4E-E87E-4091-86F1-34DB69AEC418}" type="pres">
      <dgm:prSet presAssocID="{DD805312-ACC0-4D2D-A2F9-CD3BA18ACB3D}" presName="conn2-1" presStyleLbl="parChTrans1D2" presStyleIdx="3" presStyleCnt="7"/>
      <dgm:spPr/>
      <dgm:t>
        <a:bodyPr/>
        <a:lstStyle/>
        <a:p>
          <a:endParaRPr lang="de-DE"/>
        </a:p>
      </dgm:t>
    </dgm:pt>
    <dgm:pt modelId="{2A72BC86-04DE-4937-BE6E-B6A195CBF17D}" type="pres">
      <dgm:prSet presAssocID="{DD805312-ACC0-4D2D-A2F9-CD3BA18ACB3D}" presName="connTx" presStyleLbl="parChTrans1D2" presStyleIdx="3" presStyleCnt="7"/>
      <dgm:spPr/>
      <dgm:t>
        <a:bodyPr/>
        <a:lstStyle/>
        <a:p>
          <a:endParaRPr lang="de-DE"/>
        </a:p>
      </dgm:t>
    </dgm:pt>
    <dgm:pt modelId="{E81A1774-267A-42BB-A5F2-B89B931449D4}" type="pres">
      <dgm:prSet presAssocID="{F88165F0-C224-43D5-8149-916BCE3B2221}" presName="root2" presStyleCnt="0"/>
      <dgm:spPr/>
    </dgm:pt>
    <dgm:pt modelId="{728A6424-6873-4F59-BB22-ACE0DF36C448}" type="pres">
      <dgm:prSet presAssocID="{F88165F0-C224-43D5-8149-916BCE3B2221}" presName="LevelTwoTextNode" presStyleLbl="node2" presStyleIdx="3" presStyleCnt="7" custScaleX="156201">
        <dgm:presLayoutVars>
          <dgm:chPref val="3"/>
        </dgm:presLayoutVars>
      </dgm:prSet>
      <dgm:spPr/>
      <dgm:t>
        <a:bodyPr/>
        <a:lstStyle/>
        <a:p>
          <a:endParaRPr lang="de-DE"/>
        </a:p>
      </dgm:t>
    </dgm:pt>
    <dgm:pt modelId="{40CFB526-DEF0-4DD7-BDCF-001A058A6953}" type="pres">
      <dgm:prSet presAssocID="{F88165F0-C224-43D5-8149-916BCE3B2221}" presName="level3hierChild" presStyleCnt="0"/>
      <dgm:spPr/>
    </dgm:pt>
    <dgm:pt modelId="{19CC7A5B-29D4-4069-A00D-0F69759F556B}" type="pres">
      <dgm:prSet presAssocID="{10BB04EF-0820-44CD-9F1A-8CA87DEA3C2C}" presName="conn2-1" presStyleLbl="parChTrans1D2" presStyleIdx="4" presStyleCnt="7"/>
      <dgm:spPr/>
      <dgm:t>
        <a:bodyPr/>
        <a:lstStyle/>
        <a:p>
          <a:endParaRPr lang="de-DE"/>
        </a:p>
      </dgm:t>
    </dgm:pt>
    <dgm:pt modelId="{F4525675-0339-4536-AD68-8BDA7B3DE8BE}" type="pres">
      <dgm:prSet presAssocID="{10BB04EF-0820-44CD-9F1A-8CA87DEA3C2C}" presName="connTx" presStyleLbl="parChTrans1D2" presStyleIdx="4" presStyleCnt="7"/>
      <dgm:spPr/>
      <dgm:t>
        <a:bodyPr/>
        <a:lstStyle/>
        <a:p>
          <a:endParaRPr lang="de-DE"/>
        </a:p>
      </dgm:t>
    </dgm:pt>
    <dgm:pt modelId="{14498657-F822-45A7-AB44-EC207811DF3D}" type="pres">
      <dgm:prSet presAssocID="{68530601-E9A9-42CB-81E8-2BF34A33514F}" presName="root2" presStyleCnt="0"/>
      <dgm:spPr/>
    </dgm:pt>
    <dgm:pt modelId="{0A83316D-4A37-43F6-A949-7E69C651F539}" type="pres">
      <dgm:prSet presAssocID="{68530601-E9A9-42CB-81E8-2BF34A33514F}" presName="LevelTwoTextNode" presStyleLbl="node2" presStyleIdx="4" presStyleCnt="7" custScaleX="156201">
        <dgm:presLayoutVars>
          <dgm:chPref val="3"/>
        </dgm:presLayoutVars>
      </dgm:prSet>
      <dgm:spPr/>
      <dgm:t>
        <a:bodyPr/>
        <a:lstStyle/>
        <a:p>
          <a:endParaRPr lang="de-DE"/>
        </a:p>
      </dgm:t>
    </dgm:pt>
    <dgm:pt modelId="{43F2FEED-8E31-47FC-873E-8399FDEA843C}" type="pres">
      <dgm:prSet presAssocID="{68530601-E9A9-42CB-81E8-2BF34A33514F}" presName="level3hierChild" presStyleCnt="0"/>
      <dgm:spPr/>
    </dgm:pt>
    <dgm:pt modelId="{34369D4C-89F8-48C3-AF8B-85C545538087}" type="pres">
      <dgm:prSet presAssocID="{E0B64B18-C27D-4B38-A068-E5B545244AF1}" presName="conn2-1" presStyleLbl="parChTrans1D2" presStyleIdx="5" presStyleCnt="7"/>
      <dgm:spPr/>
      <dgm:t>
        <a:bodyPr/>
        <a:lstStyle/>
        <a:p>
          <a:endParaRPr lang="de-DE"/>
        </a:p>
      </dgm:t>
    </dgm:pt>
    <dgm:pt modelId="{F781C2B5-BE3A-4C59-8441-22A5C92C6331}" type="pres">
      <dgm:prSet presAssocID="{E0B64B18-C27D-4B38-A068-E5B545244AF1}" presName="connTx" presStyleLbl="parChTrans1D2" presStyleIdx="5" presStyleCnt="7"/>
      <dgm:spPr/>
      <dgm:t>
        <a:bodyPr/>
        <a:lstStyle/>
        <a:p>
          <a:endParaRPr lang="de-DE"/>
        </a:p>
      </dgm:t>
    </dgm:pt>
    <dgm:pt modelId="{16DCA8DA-2640-400C-8F18-169C69380D9F}" type="pres">
      <dgm:prSet presAssocID="{4EC0C23D-B21C-4E8C-BA3B-DA1DBA21DA5E}" presName="root2" presStyleCnt="0"/>
      <dgm:spPr/>
    </dgm:pt>
    <dgm:pt modelId="{C5A414D2-70D6-4F7E-ACA0-B7330743D91F}" type="pres">
      <dgm:prSet presAssocID="{4EC0C23D-B21C-4E8C-BA3B-DA1DBA21DA5E}" presName="LevelTwoTextNode" presStyleLbl="node2" presStyleIdx="5" presStyleCnt="7" custScaleX="156201">
        <dgm:presLayoutVars>
          <dgm:chPref val="3"/>
        </dgm:presLayoutVars>
      </dgm:prSet>
      <dgm:spPr/>
      <dgm:t>
        <a:bodyPr/>
        <a:lstStyle/>
        <a:p>
          <a:endParaRPr lang="de-DE"/>
        </a:p>
      </dgm:t>
    </dgm:pt>
    <dgm:pt modelId="{1ADF9258-6D68-49B7-AA1C-46678A3FDF23}" type="pres">
      <dgm:prSet presAssocID="{4EC0C23D-B21C-4E8C-BA3B-DA1DBA21DA5E}" presName="level3hierChild" presStyleCnt="0"/>
      <dgm:spPr/>
    </dgm:pt>
    <dgm:pt modelId="{85786650-A1DF-47CD-9441-0D7C4A498C55}" type="pres">
      <dgm:prSet presAssocID="{10349DA9-DA71-4535-9AFD-786A16C690E4}" presName="conn2-1" presStyleLbl="parChTrans1D2" presStyleIdx="6" presStyleCnt="7"/>
      <dgm:spPr/>
      <dgm:t>
        <a:bodyPr/>
        <a:lstStyle/>
        <a:p>
          <a:endParaRPr lang="de-DE"/>
        </a:p>
      </dgm:t>
    </dgm:pt>
    <dgm:pt modelId="{4A98B72A-7476-46EA-A89E-0050652C2B48}" type="pres">
      <dgm:prSet presAssocID="{10349DA9-DA71-4535-9AFD-786A16C690E4}" presName="connTx" presStyleLbl="parChTrans1D2" presStyleIdx="6" presStyleCnt="7"/>
      <dgm:spPr/>
      <dgm:t>
        <a:bodyPr/>
        <a:lstStyle/>
        <a:p>
          <a:endParaRPr lang="de-DE"/>
        </a:p>
      </dgm:t>
    </dgm:pt>
    <dgm:pt modelId="{11C29D21-6E3C-4A08-8D4C-8CE41A02E802}" type="pres">
      <dgm:prSet presAssocID="{18785A3D-12D8-4CFD-A9DD-33E266BAC791}" presName="root2" presStyleCnt="0"/>
      <dgm:spPr/>
    </dgm:pt>
    <dgm:pt modelId="{5BB02849-C55C-46A8-8492-7EB13F4AC6F1}" type="pres">
      <dgm:prSet presAssocID="{18785A3D-12D8-4CFD-A9DD-33E266BAC791}" presName="LevelTwoTextNode" presStyleLbl="node2" presStyleIdx="6" presStyleCnt="7" custScaleX="156201">
        <dgm:presLayoutVars>
          <dgm:chPref val="3"/>
        </dgm:presLayoutVars>
      </dgm:prSet>
      <dgm:spPr/>
      <dgm:t>
        <a:bodyPr/>
        <a:lstStyle/>
        <a:p>
          <a:endParaRPr lang="de-DE"/>
        </a:p>
      </dgm:t>
    </dgm:pt>
    <dgm:pt modelId="{D52CDF23-CA95-4513-9E32-D120CBD88884}" type="pres">
      <dgm:prSet presAssocID="{18785A3D-12D8-4CFD-A9DD-33E266BAC791}" presName="level3hierChild" presStyleCnt="0"/>
      <dgm:spPr/>
    </dgm:pt>
  </dgm:ptLst>
  <dgm:cxnLst>
    <dgm:cxn modelId="{D299625D-D63C-430D-A21E-42E22363F6C9}" type="presOf" srcId="{10349DA9-DA71-4535-9AFD-786A16C690E4}" destId="{85786650-A1DF-47CD-9441-0D7C4A498C55}" srcOrd="0" destOrd="0" presId="urn:microsoft.com/office/officeart/2005/8/layout/hierarchy2"/>
    <dgm:cxn modelId="{3BBBAD74-64F9-46DA-A076-7756E4D5FD2D}" type="presOf" srcId="{10349DA9-DA71-4535-9AFD-786A16C690E4}" destId="{4A98B72A-7476-46EA-A89E-0050652C2B48}" srcOrd="1" destOrd="0" presId="urn:microsoft.com/office/officeart/2005/8/layout/hierarchy2"/>
    <dgm:cxn modelId="{8A186EA6-2C0B-4524-8B72-DA9C7142DE57}" type="presOf" srcId="{17DFAECC-ED7C-421C-86B7-0AA2207975CA}" destId="{A3B840CF-A6BB-42EF-A6C9-D3CA8B907921}" srcOrd="0" destOrd="0" presId="urn:microsoft.com/office/officeart/2005/8/layout/hierarchy2"/>
    <dgm:cxn modelId="{B172D8E9-4282-4B2C-AD5E-341ACF0C1804}" type="presOf" srcId="{DD805312-ACC0-4D2D-A2F9-CD3BA18ACB3D}" destId="{DD025F4E-E87E-4091-86F1-34DB69AEC418}" srcOrd="0" destOrd="0" presId="urn:microsoft.com/office/officeart/2005/8/layout/hierarchy2"/>
    <dgm:cxn modelId="{6A48536B-8E42-405D-9D4B-C85E1A88C2BC}" type="presOf" srcId="{262475E7-ED2B-4DD9-89E2-ACF808BEC4FE}" destId="{469AF11D-8FEF-499B-8C4B-C6A5598EF90D}" srcOrd="0" destOrd="0" presId="urn:microsoft.com/office/officeart/2005/8/layout/hierarchy2"/>
    <dgm:cxn modelId="{A66743A8-1113-4365-869D-2E092A773394}" type="presOf" srcId="{E0B64B18-C27D-4B38-A068-E5B545244AF1}" destId="{F781C2B5-BE3A-4C59-8441-22A5C92C6331}" srcOrd="1" destOrd="0" presId="urn:microsoft.com/office/officeart/2005/8/layout/hierarchy2"/>
    <dgm:cxn modelId="{9A79B497-F5DC-474F-81D6-DF4C3A6C6407}" type="presOf" srcId="{37841D9F-F72F-4AE0-8E36-053889DA3F06}" destId="{16C2E7F9-1088-431B-85B1-95D244C83462}" srcOrd="1" destOrd="0" presId="urn:microsoft.com/office/officeart/2005/8/layout/hierarchy2"/>
    <dgm:cxn modelId="{E12138BC-B87D-4367-8707-E2F0FC238F54}" srcId="{EF9A82FE-4C67-43C8-8D0C-5F23F74D80F2}" destId="{18785A3D-12D8-4CFD-A9DD-33E266BAC791}" srcOrd="6" destOrd="0" parTransId="{10349DA9-DA71-4535-9AFD-786A16C690E4}" sibTransId="{A81F5656-81BE-4882-B1AE-E57ADF164FCA}"/>
    <dgm:cxn modelId="{39E584C0-D443-4826-BC4D-29DB00E88BB3}" type="presOf" srcId="{4E4176EC-C846-4DB7-AD89-10FE3F8B8992}" destId="{1E0E7615-F533-4654-82BB-BD02A394DA9E}" srcOrd="0" destOrd="0" presId="urn:microsoft.com/office/officeart/2005/8/layout/hierarchy2"/>
    <dgm:cxn modelId="{246298F1-2599-4C16-AE7B-6ED2133891D8}" type="presOf" srcId="{DD805312-ACC0-4D2D-A2F9-CD3BA18ACB3D}" destId="{2A72BC86-04DE-4937-BE6E-B6A195CBF17D}" srcOrd="1" destOrd="0" presId="urn:microsoft.com/office/officeart/2005/8/layout/hierarchy2"/>
    <dgm:cxn modelId="{E7D25BAA-9633-4081-B716-274C342D0332}" type="presOf" srcId="{10070CB8-6D5D-423B-BCDC-D589D2487605}" destId="{66F59C04-000A-4087-8B4C-D140CFAC9F5E}" srcOrd="0" destOrd="0" presId="urn:microsoft.com/office/officeart/2005/8/layout/hierarchy2"/>
    <dgm:cxn modelId="{6102F8EB-E58B-4004-9EAB-832918F32604}" type="presOf" srcId="{18785A3D-12D8-4CFD-A9DD-33E266BAC791}" destId="{5BB02849-C55C-46A8-8492-7EB13F4AC6F1}" srcOrd="0" destOrd="0" presId="urn:microsoft.com/office/officeart/2005/8/layout/hierarchy2"/>
    <dgm:cxn modelId="{B12F7C0E-05C8-44F0-83B4-14C2384B760A}" type="presOf" srcId="{10BB04EF-0820-44CD-9F1A-8CA87DEA3C2C}" destId="{19CC7A5B-29D4-4069-A00D-0F69759F556B}" srcOrd="0" destOrd="0" presId="urn:microsoft.com/office/officeart/2005/8/layout/hierarchy2"/>
    <dgm:cxn modelId="{316ADC9D-5340-415B-BB73-B4144C15E007}" type="presOf" srcId="{4EC0C23D-B21C-4E8C-BA3B-DA1DBA21DA5E}" destId="{C5A414D2-70D6-4F7E-ACA0-B7330743D91F}" srcOrd="0" destOrd="0" presId="urn:microsoft.com/office/officeart/2005/8/layout/hierarchy2"/>
    <dgm:cxn modelId="{694D4194-DD6A-4A86-A6A6-0F2F890569EE}" srcId="{EF9A82FE-4C67-43C8-8D0C-5F23F74D80F2}" destId="{4E4176EC-C846-4DB7-AD89-10FE3F8B8992}" srcOrd="0" destOrd="0" parTransId="{17DFAECC-ED7C-421C-86B7-0AA2207975CA}" sibTransId="{8326F1A8-14F9-4841-B890-1F4F6FD5BE54}"/>
    <dgm:cxn modelId="{B192FB1D-99E1-4490-9932-E08E76809D00}" srcId="{EF9A82FE-4C67-43C8-8D0C-5F23F74D80F2}" destId="{262475E7-ED2B-4DD9-89E2-ACF808BEC4FE}" srcOrd="2" destOrd="0" parTransId="{37841D9F-F72F-4AE0-8E36-053889DA3F06}" sibTransId="{C44A9116-2FC6-432C-B58D-EB24FAC76854}"/>
    <dgm:cxn modelId="{DA6E8B61-0917-4967-80C5-6DBAF602C8B3}" srcId="{10070CB8-6D5D-423B-BCDC-D589D2487605}" destId="{EF9A82FE-4C67-43C8-8D0C-5F23F74D80F2}" srcOrd="0" destOrd="0" parTransId="{D4C326A1-474C-4EA6-B297-066472BFBA5F}" sibTransId="{3370C765-EE4C-496F-9E32-DA92E4E476FC}"/>
    <dgm:cxn modelId="{C3F4C962-8E3A-4BEB-879C-3220A5AC8C70}" type="presOf" srcId="{2B88D59C-865C-4022-B098-9A3FC1531305}" destId="{BA72E78E-56BA-48A1-BB51-CE5CB5BBE347}" srcOrd="0" destOrd="0" presId="urn:microsoft.com/office/officeart/2005/8/layout/hierarchy2"/>
    <dgm:cxn modelId="{07DE4B2C-E505-4ED4-8FEF-4A1BD85424A8}" srcId="{EF9A82FE-4C67-43C8-8D0C-5F23F74D80F2}" destId="{68530601-E9A9-42CB-81E8-2BF34A33514F}" srcOrd="4" destOrd="0" parTransId="{10BB04EF-0820-44CD-9F1A-8CA87DEA3C2C}" sibTransId="{FFF91A35-B1EC-48B8-8DAE-880B4F6FE5B7}"/>
    <dgm:cxn modelId="{8CB128FD-FD7E-49E5-BF07-9EA8DFD8239B}" type="presOf" srcId="{68530601-E9A9-42CB-81E8-2BF34A33514F}" destId="{0A83316D-4A37-43F6-A949-7E69C651F539}" srcOrd="0" destOrd="0" presId="urn:microsoft.com/office/officeart/2005/8/layout/hierarchy2"/>
    <dgm:cxn modelId="{5B5CDB3C-D34D-4B6B-8B3B-DE833C7E90F1}" type="presOf" srcId="{D8B2167C-B737-4319-8789-B1E0796742D8}" destId="{D9F5BABB-05CE-4A69-AE7E-63F32FF406F3}" srcOrd="0" destOrd="0" presId="urn:microsoft.com/office/officeart/2005/8/layout/hierarchy2"/>
    <dgm:cxn modelId="{9C314619-EF25-4F64-B6BE-A1386D07673C}" type="presOf" srcId="{2B88D59C-865C-4022-B098-9A3FC1531305}" destId="{12CEB6F3-66B4-478D-9F4F-4D96C4A2D189}" srcOrd="1" destOrd="0" presId="urn:microsoft.com/office/officeart/2005/8/layout/hierarchy2"/>
    <dgm:cxn modelId="{9D82615C-F8A4-4347-88F0-E6E8066BB95A}" type="presOf" srcId="{EF9A82FE-4C67-43C8-8D0C-5F23F74D80F2}" destId="{2599FBE4-BF59-4464-A889-74A338D0875A}" srcOrd="0" destOrd="0" presId="urn:microsoft.com/office/officeart/2005/8/layout/hierarchy2"/>
    <dgm:cxn modelId="{F0BC38B2-9645-494F-BFD7-A666E93AAB5C}" type="presOf" srcId="{10BB04EF-0820-44CD-9F1A-8CA87DEA3C2C}" destId="{F4525675-0339-4536-AD68-8BDA7B3DE8BE}" srcOrd="1" destOrd="0" presId="urn:microsoft.com/office/officeart/2005/8/layout/hierarchy2"/>
    <dgm:cxn modelId="{25191E3E-C829-405D-B032-6B13C17F5B9F}" type="presOf" srcId="{37841D9F-F72F-4AE0-8E36-053889DA3F06}" destId="{0A14309A-2599-4C55-98F7-726452F9E2B1}" srcOrd="0" destOrd="0" presId="urn:microsoft.com/office/officeart/2005/8/layout/hierarchy2"/>
    <dgm:cxn modelId="{EC3DD2AD-7D62-427F-A277-E158D172AF73}" srcId="{EF9A82FE-4C67-43C8-8D0C-5F23F74D80F2}" destId="{D8B2167C-B737-4319-8789-B1E0796742D8}" srcOrd="1" destOrd="0" parTransId="{2B88D59C-865C-4022-B098-9A3FC1531305}" sibTransId="{6271ADB1-44CE-412D-B471-69140F62FC45}"/>
    <dgm:cxn modelId="{99384E0B-2F93-4E92-873D-6833E89FB9AD}" srcId="{EF9A82FE-4C67-43C8-8D0C-5F23F74D80F2}" destId="{F88165F0-C224-43D5-8149-916BCE3B2221}" srcOrd="3" destOrd="0" parTransId="{DD805312-ACC0-4D2D-A2F9-CD3BA18ACB3D}" sibTransId="{34BC3098-1538-43E2-A1E4-A05D5F600B6D}"/>
    <dgm:cxn modelId="{14AE499E-7101-424D-8140-3C5B87D2330E}" type="presOf" srcId="{E0B64B18-C27D-4B38-A068-E5B545244AF1}" destId="{34369D4C-89F8-48C3-AF8B-85C545538087}" srcOrd="0" destOrd="0" presId="urn:microsoft.com/office/officeart/2005/8/layout/hierarchy2"/>
    <dgm:cxn modelId="{2C176ADE-9684-4D2B-93A3-E2051B49894D}" srcId="{EF9A82FE-4C67-43C8-8D0C-5F23F74D80F2}" destId="{4EC0C23D-B21C-4E8C-BA3B-DA1DBA21DA5E}" srcOrd="5" destOrd="0" parTransId="{E0B64B18-C27D-4B38-A068-E5B545244AF1}" sibTransId="{44AC5EFC-FA18-4D22-8554-AD43A7343F19}"/>
    <dgm:cxn modelId="{476B867D-69CE-4710-8E6D-064ACEE5BFDE}" type="presOf" srcId="{F88165F0-C224-43D5-8149-916BCE3B2221}" destId="{728A6424-6873-4F59-BB22-ACE0DF36C448}" srcOrd="0" destOrd="0" presId="urn:microsoft.com/office/officeart/2005/8/layout/hierarchy2"/>
    <dgm:cxn modelId="{8D178B1A-FFEB-4F9D-AF3C-0AE5AA4286A2}" type="presOf" srcId="{17DFAECC-ED7C-421C-86B7-0AA2207975CA}" destId="{2BC73D06-3792-4DD9-B1E4-241B7929B386}" srcOrd="1" destOrd="0" presId="urn:microsoft.com/office/officeart/2005/8/layout/hierarchy2"/>
    <dgm:cxn modelId="{942792F9-3269-4E11-A0AD-3DC2D7AA48DD}" type="presParOf" srcId="{66F59C04-000A-4087-8B4C-D140CFAC9F5E}" destId="{4EC8CF25-478B-4FF4-8910-5953BCA1E9B3}" srcOrd="0" destOrd="0" presId="urn:microsoft.com/office/officeart/2005/8/layout/hierarchy2"/>
    <dgm:cxn modelId="{54A31FD3-8EB4-4D68-AC31-4ABF85EA7B4A}" type="presParOf" srcId="{4EC8CF25-478B-4FF4-8910-5953BCA1E9B3}" destId="{2599FBE4-BF59-4464-A889-74A338D0875A}" srcOrd="0" destOrd="0" presId="urn:microsoft.com/office/officeart/2005/8/layout/hierarchy2"/>
    <dgm:cxn modelId="{884BE3F4-1EA1-433A-BD3E-BF49A23F9BA5}" type="presParOf" srcId="{4EC8CF25-478B-4FF4-8910-5953BCA1E9B3}" destId="{0DD4A15B-179E-4048-92C1-852D3AC7947C}" srcOrd="1" destOrd="0" presId="urn:microsoft.com/office/officeart/2005/8/layout/hierarchy2"/>
    <dgm:cxn modelId="{A71F421C-454D-4A18-9415-E80288235A97}" type="presParOf" srcId="{0DD4A15B-179E-4048-92C1-852D3AC7947C}" destId="{A3B840CF-A6BB-42EF-A6C9-D3CA8B907921}" srcOrd="0" destOrd="0" presId="urn:microsoft.com/office/officeart/2005/8/layout/hierarchy2"/>
    <dgm:cxn modelId="{53648B6F-DC75-4D70-B018-47C221D20222}" type="presParOf" srcId="{A3B840CF-A6BB-42EF-A6C9-D3CA8B907921}" destId="{2BC73D06-3792-4DD9-B1E4-241B7929B386}" srcOrd="0" destOrd="0" presId="urn:microsoft.com/office/officeart/2005/8/layout/hierarchy2"/>
    <dgm:cxn modelId="{C444BDB1-9055-416B-A092-407C601636F3}" type="presParOf" srcId="{0DD4A15B-179E-4048-92C1-852D3AC7947C}" destId="{2A36C03C-3BB0-4C95-9316-116B4DF54143}" srcOrd="1" destOrd="0" presId="urn:microsoft.com/office/officeart/2005/8/layout/hierarchy2"/>
    <dgm:cxn modelId="{3168C1F3-7964-4D83-92AA-5BD225AA0763}" type="presParOf" srcId="{2A36C03C-3BB0-4C95-9316-116B4DF54143}" destId="{1E0E7615-F533-4654-82BB-BD02A394DA9E}" srcOrd="0" destOrd="0" presId="urn:microsoft.com/office/officeart/2005/8/layout/hierarchy2"/>
    <dgm:cxn modelId="{E25A95C4-70AC-4C53-8D10-84FF5B124C64}" type="presParOf" srcId="{2A36C03C-3BB0-4C95-9316-116B4DF54143}" destId="{DA6461D9-B0DE-4F87-B2CF-7AC401AFAE13}" srcOrd="1" destOrd="0" presId="urn:microsoft.com/office/officeart/2005/8/layout/hierarchy2"/>
    <dgm:cxn modelId="{2CFA890F-177B-4A31-90AC-61354E8D22DE}" type="presParOf" srcId="{0DD4A15B-179E-4048-92C1-852D3AC7947C}" destId="{BA72E78E-56BA-48A1-BB51-CE5CB5BBE347}" srcOrd="2" destOrd="0" presId="urn:microsoft.com/office/officeart/2005/8/layout/hierarchy2"/>
    <dgm:cxn modelId="{DD587E75-A2CB-476C-9007-215D39345FDE}" type="presParOf" srcId="{BA72E78E-56BA-48A1-BB51-CE5CB5BBE347}" destId="{12CEB6F3-66B4-478D-9F4F-4D96C4A2D189}" srcOrd="0" destOrd="0" presId="urn:microsoft.com/office/officeart/2005/8/layout/hierarchy2"/>
    <dgm:cxn modelId="{384751B0-FA30-4E0B-AB6B-542281FEAD88}" type="presParOf" srcId="{0DD4A15B-179E-4048-92C1-852D3AC7947C}" destId="{D66450BC-D9B7-43FD-9F7E-C87FEC7E68D2}" srcOrd="3" destOrd="0" presId="urn:microsoft.com/office/officeart/2005/8/layout/hierarchy2"/>
    <dgm:cxn modelId="{88189339-0B04-404B-A331-A74B7EDE48D6}" type="presParOf" srcId="{D66450BC-D9B7-43FD-9F7E-C87FEC7E68D2}" destId="{D9F5BABB-05CE-4A69-AE7E-63F32FF406F3}" srcOrd="0" destOrd="0" presId="urn:microsoft.com/office/officeart/2005/8/layout/hierarchy2"/>
    <dgm:cxn modelId="{12C9F7EC-25F3-442C-B99F-6286EFF8B352}" type="presParOf" srcId="{D66450BC-D9B7-43FD-9F7E-C87FEC7E68D2}" destId="{E4B5BDE1-519A-4F34-A8DF-659B92F09D62}" srcOrd="1" destOrd="0" presId="urn:microsoft.com/office/officeart/2005/8/layout/hierarchy2"/>
    <dgm:cxn modelId="{88C6A57E-534A-45D1-BA4D-FE6810F4FB7B}" type="presParOf" srcId="{0DD4A15B-179E-4048-92C1-852D3AC7947C}" destId="{0A14309A-2599-4C55-98F7-726452F9E2B1}" srcOrd="4" destOrd="0" presId="urn:microsoft.com/office/officeart/2005/8/layout/hierarchy2"/>
    <dgm:cxn modelId="{5329D131-0F8C-4CC1-8D58-3B01BE047252}" type="presParOf" srcId="{0A14309A-2599-4C55-98F7-726452F9E2B1}" destId="{16C2E7F9-1088-431B-85B1-95D244C83462}" srcOrd="0" destOrd="0" presId="urn:microsoft.com/office/officeart/2005/8/layout/hierarchy2"/>
    <dgm:cxn modelId="{067EDE6B-9960-4293-962F-2E88465B4383}" type="presParOf" srcId="{0DD4A15B-179E-4048-92C1-852D3AC7947C}" destId="{BB8943E7-511A-4518-AF28-DD17DE86EB89}" srcOrd="5" destOrd="0" presId="urn:microsoft.com/office/officeart/2005/8/layout/hierarchy2"/>
    <dgm:cxn modelId="{19BE9396-97AF-4197-B368-56092C295B63}" type="presParOf" srcId="{BB8943E7-511A-4518-AF28-DD17DE86EB89}" destId="{469AF11D-8FEF-499B-8C4B-C6A5598EF90D}" srcOrd="0" destOrd="0" presId="urn:microsoft.com/office/officeart/2005/8/layout/hierarchy2"/>
    <dgm:cxn modelId="{20732BAC-2510-45A1-92DD-F02D46CA0884}" type="presParOf" srcId="{BB8943E7-511A-4518-AF28-DD17DE86EB89}" destId="{5D7A8CE8-DBC3-44E2-970B-3A84F6B8F4D6}" srcOrd="1" destOrd="0" presId="urn:microsoft.com/office/officeart/2005/8/layout/hierarchy2"/>
    <dgm:cxn modelId="{73F7330A-9526-43F4-A82C-0013A3A7534A}" type="presParOf" srcId="{0DD4A15B-179E-4048-92C1-852D3AC7947C}" destId="{DD025F4E-E87E-4091-86F1-34DB69AEC418}" srcOrd="6" destOrd="0" presId="urn:microsoft.com/office/officeart/2005/8/layout/hierarchy2"/>
    <dgm:cxn modelId="{094C4FB7-B61C-470B-8766-206BF895EA7C}" type="presParOf" srcId="{DD025F4E-E87E-4091-86F1-34DB69AEC418}" destId="{2A72BC86-04DE-4937-BE6E-B6A195CBF17D}" srcOrd="0" destOrd="0" presId="urn:microsoft.com/office/officeart/2005/8/layout/hierarchy2"/>
    <dgm:cxn modelId="{6F47208E-5E4F-47D0-90F8-D2913DB8C951}" type="presParOf" srcId="{0DD4A15B-179E-4048-92C1-852D3AC7947C}" destId="{E81A1774-267A-42BB-A5F2-B89B931449D4}" srcOrd="7" destOrd="0" presId="urn:microsoft.com/office/officeart/2005/8/layout/hierarchy2"/>
    <dgm:cxn modelId="{19C9F7D2-6454-4DC3-A8EA-792C756CBDDD}" type="presParOf" srcId="{E81A1774-267A-42BB-A5F2-B89B931449D4}" destId="{728A6424-6873-4F59-BB22-ACE0DF36C448}" srcOrd="0" destOrd="0" presId="urn:microsoft.com/office/officeart/2005/8/layout/hierarchy2"/>
    <dgm:cxn modelId="{08C46EEA-09AC-405B-BA3E-7A369EBFAC57}" type="presParOf" srcId="{E81A1774-267A-42BB-A5F2-B89B931449D4}" destId="{40CFB526-DEF0-4DD7-BDCF-001A058A6953}" srcOrd="1" destOrd="0" presId="urn:microsoft.com/office/officeart/2005/8/layout/hierarchy2"/>
    <dgm:cxn modelId="{CB7E3B64-F43F-4D1A-A374-7C44236ABDD7}" type="presParOf" srcId="{0DD4A15B-179E-4048-92C1-852D3AC7947C}" destId="{19CC7A5B-29D4-4069-A00D-0F69759F556B}" srcOrd="8" destOrd="0" presId="urn:microsoft.com/office/officeart/2005/8/layout/hierarchy2"/>
    <dgm:cxn modelId="{077C3025-8691-4B08-8E5A-76CF60D79800}" type="presParOf" srcId="{19CC7A5B-29D4-4069-A00D-0F69759F556B}" destId="{F4525675-0339-4536-AD68-8BDA7B3DE8BE}" srcOrd="0" destOrd="0" presId="urn:microsoft.com/office/officeart/2005/8/layout/hierarchy2"/>
    <dgm:cxn modelId="{2DE1032E-53F4-44C2-A716-C550D9E46552}" type="presParOf" srcId="{0DD4A15B-179E-4048-92C1-852D3AC7947C}" destId="{14498657-F822-45A7-AB44-EC207811DF3D}" srcOrd="9" destOrd="0" presId="urn:microsoft.com/office/officeart/2005/8/layout/hierarchy2"/>
    <dgm:cxn modelId="{E3E191A8-4407-491B-A82E-F414AE789E07}" type="presParOf" srcId="{14498657-F822-45A7-AB44-EC207811DF3D}" destId="{0A83316D-4A37-43F6-A949-7E69C651F539}" srcOrd="0" destOrd="0" presId="urn:microsoft.com/office/officeart/2005/8/layout/hierarchy2"/>
    <dgm:cxn modelId="{18DC3CBA-AE61-41FD-A897-C4CDD006FEB8}" type="presParOf" srcId="{14498657-F822-45A7-AB44-EC207811DF3D}" destId="{43F2FEED-8E31-47FC-873E-8399FDEA843C}" srcOrd="1" destOrd="0" presId="urn:microsoft.com/office/officeart/2005/8/layout/hierarchy2"/>
    <dgm:cxn modelId="{EFB07DC6-4836-45B2-9657-E20703B7E4F7}" type="presParOf" srcId="{0DD4A15B-179E-4048-92C1-852D3AC7947C}" destId="{34369D4C-89F8-48C3-AF8B-85C545538087}" srcOrd="10" destOrd="0" presId="urn:microsoft.com/office/officeart/2005/8/layout/hierarchy2"/>
    <dgm:cxn modelId="{CF609065-B59A-4ABE-A918-5E54129BD9B1}" type="presParOf" srcId="{34369D4C-89F8-48C3-AF8B-85C545538087}" destId="{F781C2B5-BE3A-4C59-8441-22A5C92C6331}" srcOrd="0" destOrd="0" presId="urn:microsoft.com/office/officeart/2005/8/layout/hierarchy2"/>
    <dgm:cxn modelId="{B0050CEC-8AAB-44A9-862D-A938B30F197F}" type="presParOf" srcId="{0DD4A15B-179E-4048-92C1-852D3AC7947C}" destId="{16DCA8DA-2640-400C-8F18-169C69380D9F}" srcOrd="11" destOrd="0" presId="urn:microsoft.com/office/officeart/2005/8/layout/hierarchy2"/>
    <dgm:cxn modelId="{0A242583-5C13-4A71-AC7A-1545BD0AC18B}" type="presParOf" srcId="{16DCA8DA-2640-400C-8F18-169C69380D9F}" destId="{C5A414D2-70D6-4F7E-ACA0-B7330743D91F}" srcOrd="0" destOrd="0" presId="urn:microsoft.com/office/officeart/2005/8/layout/hierarchy2"/>
    <dgm:cxn modelId="{3EA35BFE-C08B-4620-9ECE-773EE0B12248}" type="presParOf" srcId="{16DCA8DA-2640-400C-8F18-169C69380D9F}" destId="{1ADF9258-6D68-49B7-AA1C-46678A3FDF23}" srcOrd="1" destOrd="0" presId="urn:microsoft.com/office/officeart/2005/8/layout/hierarchy2"/>
    <dgm:cxn modelId="{A39C013E-DE9F-457C-9E08-EDCFA334FC92}" type="presParOf" srcId="{0DD4A15B-179E-4048-92C1-852D3AC7947C}" destId="{85786650-A1DF-47CD-9441-0D7C4A498C55}" srcOrd="12" destOrd="0" presId="urn:microsoft.com/office/officeart/2005/8/layout/hierarchy2"/>
    <dgm:cxn modelId="{DCF6E314-185B-4F8A-8834-CA0042370381}" type="presParOf" srcId="{85786650-A1DF-47CD-9441-0D7C4A498C55}" destId="{4A98B72A-7476-46EA-A89E-0050652C2B48}" srcOrd="0" destOrd="0" presId="urn:microsoft.com/office/officeart/2005/8/layout/hierarchy2"/>
    <dgm:cxn modelId="{6018F02C-5672-4BDC-B65F-595EB815CBB0}" type="presParOf" srcId="{0DD4A15B-179E-4048-92C1-852D3AC7947C}" destId="{11C29D21-6E3C-4A08-8D4C-8CE41A02E802}" srcOrd="13" destOrd="0" presId="urn:microsoft.com/office/officeart/2005/8/layout/hierarchy2"/>
    <dgm:cxn modelId="{80ECDBEA-B66E-43FE-B7C1-5C4454922517}" type="presParOf" srcId="{11C29D21-6E3C-4A08-8D4C-8CE41A02E802}" destId="{5BB02849-C55C-46A8-8492-7EB13F4AC6F1}" srcOrd="0" destOrd="0" presId="urn:microsoft.com/office/officeart/2005/8/layout/hierarchy2"/>
    <dgm:cxn modelId="{E1EEFA70-1364-4166-A6D2-A390091C9EC0}" type="presParOf" srcId="{11C29D21-6E3C-4A08-8D4C-8CE41A02E802}" destId="{D52CDF23-CA95-4513-9E32-D120CBD8888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890E4A1-3446-46B1-8530-83E5E72523E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de-DE"/>
        </a:p>
      </dgm:t>
    </dgm:pt>
    <dgm:pt modelId="{A3565AE9-62BA-4859-8A63-9FB8B363F5C1}">
      <dgm:prSet phldrT="[Text]" custT="1"/>
      <dgm:spPr/>
      <dgm:t>
        <a:bodyPr/>
        <a:lstStyle/>
        <a:p>
          <a:r>
            <a:rPr lang="en-US" sz="1050" dirty="0" smtClean="0">
              <a:latin typeface="+mj-lt"/>
            </a:rPr>
            <a:t>Financement innovant*</a:t>
          </a:r>
          <a:endParaRPr lang="fr-BE" sz="1050" dirty="0">
            <a:latin typeface="+mj-lt"/>
          </a:endParaRPr>
        </a:p>
      </dgm:t>
    </dgm:pt>
    <dgm:pt modelId="{4C3FC0C2-10B2-4A0F-91A9-1AE3663D715E}" type="parTrans" cxnId="{ABF449A4-2565-4117-9591-CE0C0C546216}">
      <dgm:prSet/>
      <dgm:spPr/>
      <dgm:t>
        <a:bodyPr/>
        <a:lstStyle/>
        <a:p>
          <a:endParaRPr lang="de-DE"/>
        </a:p>
      </dgm:t>
    </dgm:pt>
    <dgm:pt modelId="{8BFD91E4-78AB-4A5C-ACF2-CF72CE245F29}" type="sibTrans" cxnId="{ABF449A4-2565-4117-9591-CE0C0C546216}">
      <dgm:prSet/>
      <dgm:spPr/>
      <dgm:t>
        <a:bodyPr/>
        <a:lstStyle/>
        <a:p>
          <a:endParaRPr lang="de-DE"/>
        </a:p>
      </dgm:t>
    </dgm:pt>
    <dgm:pt modelId="{094BBB3E-C16B-47F7-80B3-0A48F596DCC8}">
      <dgm:prSet custT="1"/>
      <dgm:spPr/>
      <dgm:t>
        <a:bodyPr/>
        <a:lstStyle/>
        <a:p>
          <a:r>
            <a:rPr lang="en-US" sz="1000" dirty="0" smtClean="0"/>
            <a:t>Partenariat public-privé*</a:t>
          </a:r>
          <a:endParaRPr lang="fr-BE" sz="1000" dirty="0"/>
        </a:p>
      </dgm:t>
    </dgm:pt>
    <dgm:pt modelId="{D0C02948-4D3F-429F-AD22-5B6809ABFB0B}" type="parTrans" cxnId="{14590834-51B7-45D6-8072-F9D299352E3D}">
      <dgm:prSet/>
      <dgm:spPr/>
      <dgm:t>
        <a:bodyPr/>
        <a:lstStyle/>
        <a:p>
          <a:endParaRPr lang="de-DE"/>
        </a:p>
      </dgm:t>
    </dgm:pt>
    <dgm:pt modelId="{B021FE57-B6B4-4C0D-ACF5-C7F42F6482EC}" type="sibTrans" cxnId="{14590834-51B7-45D6-8072-F9D299352E3D}">
      <dgm:prSet/>
      <dgm:spPr/>
      <dgm:t>
        <a:bodyPr/>
        <a:lstStyle/>
        <a:p>
          <a:endParaRPr lang="de-DE"/>
        </a:p>
      </dgm:t>
    </dgm:pt>
    <dgm:pt modelId="{230ACCD7-4B5D-4558-B189-AF86844BA385}">
      <dgm:prSet custT="1"/>
      <dgm:spPr/>
      <dgm:t>
        <a:bodyPr/>
        <a:lstStyle/>
        <a:p>
          <a:r>
            <a:rPr lang="en-US" sz="1000" dirty="0" smtClean="0"/>
            <a:t>Obligations*</a:t>
          </a:r>
          <a:endParaRPr lang="fr-BE" sz="1000" dirty="0"/>
        </a:p>
      </dgm:t>
    </dgm:pt>
    <dgm:pt modelId="{96BBC4B2-001A-49EF-A483-786EA1C7A2D0}" type="parTrans" cxnId="{B0E09F8A-3BB7-4BB4-992F-C81B3F18A5A2}">
      <dgm:prSet/>
      <dgm:spPr/>
      <dgm:t>
        <a:bodyPr/>
        <a:lstStyle/>
        <a:p>
          <a:endParaRPr lang="de-DE"/>
        </a:p>
      </dgm:t>
    </dgm:pt>
    <dgm:pt modelId="{CAE6C12B-4D3D-455E-8569-04307D5F4194}" type="sibTrans" cxnId="{B0E09F8A-3BB7-4BB4-992F-C81B3F18A5A2}">
      <dgm:prSet/>
      <dgm:spPr/>
      <dgm:t>
        <a:bodyPr/>
        <a:lstStyle/>
        <a:p>
          <a:endParaRPr lang="de-DE"/>
        </a:p>
      </dgm:t>
    </dgm:pt>
    <dgm:pt modelId="{9AD2EBB8-5295-445E-AC53-1BCC46859DCF}">
      <dgm:prSet custT="1"/>
      <dgm:spPr/>
      <dgm:t>
        <a:bodyPr/>
        <a:lstStyle/>
        <a:p>
          <a:r>
            <a:rPr lang="en-US" sz="1000" dirty="0" smtClean="0"/>
            <a:t>Financement participatif*</a:t>
          </a:r>
          <a:endParaRPr lang="fr-BE" sz="1000" dirty="0"/>
        </a:p>
      </dgm:t>
    </dgm:pt>
    <dgm:pt modelId="{D48AE4C9-0FD9-4FF9-877E-85397413A9CE}" type="parTrans" cxnId="{C8CD51D6-8C81-449C-B131-3EAB5760AB86}">
      <dgm:prSet/>
      <dgm:spPr/>
      <dgm:t>
        <a:bodyPr/>
        <a:lstStyle/>
        <a:p>
          <a:endParaRPr lang="de-DE"/>
        </a:p>
      </dgm:t>
    </dgm:pt>
    <dgm:pt modelId="{C25CCBA0-7972-4983-960E-C3C43900E529}" type="sibTrans" cxnId="{C8CD51D6-8C81-449C-B131-3EAB5760AB86}">
      <dgm:prSet/>
      <dgm:spPr/>
      <dgm:t>
        <a:bodyPr/>
        <a:lstStyle/>
        <a:p>
          <a:endParaRPr lang="de-DE"/>
        </a:p>
      </dgm:t>
    </dgm:pt>
    <dgm:pt modelId="{4662E9EF-F34C-44A8-B2FA-2A7FDE2CB0C7}">
      <dgm:prSet custT="1"/>
      <dgm:spPr/>
      <dgm:t>
        <a:bodyPr/>
        <a:lstStyle/>
        <a:p>
          <a:r>
            <a:rPr lang="en-US" sz="1000" dirty="0" smtClean="0"/>
            <a:t>Fonds d'investissement innovant</a:t>
          </a:r>
          <a:endParaRPr lang="fr-BE" sz="1000" dirty="0"/>
        </a:p>
      </dgm:t>
    </dgm:pt>
    <dgm:pt modelId="{24F9881C-68ED-494F-83BC-42642550652B}" type="parTrans" cxnId="{F82209EC-5591-488E-A03C-33E278B0F11D}">
      <dgm:prSet/>
      <dgm:spPr/>
      <dgm:t>
        <a:bodyPr/>
        <a:lstStyle/>
        <a:p>
          <a:endParaRPr lang="de-DE"/>
        </a:p>
      </dgm:t>
    </dgm:pt>
    <dgm:pt modelId="{13BE43AC-E4AA-42D0-B1FF-77B90D47A640}" type="sibTrans" cxnId="{F82209EC-5591-488E-A03C-33E278B0F11D}">
      <dgm:prSet/>
      <dgm:spPr/>
      <dgm:t>
        <a:bodyPr/>
        <a:lstStyle/>
        <a:p>
          <a:endParaRPr lang="de-DE"/>
        </a:p>
      </dgm:t>
    </dgm:pt>
    <dgm:pt modelId="{78862742-14B8-4BFF-8F4F-DCC91308BE80}">
      <dgm:prSet custT="1"/>
      <dgm:spPr/>
      <dgm:t>
        <a:bodyPr/>
        <a:lstStyle/>
        <a:p>
          <a:r>
            <a:rPr lang="de-DE" sz="1000" dirty="0" smtClean="0"/>
            <a:t>Partenariat privé*</a:t>
          </a:r>
          <a:endParaRPr lang="fr-BE" sz="1000" dirty="0"/>
        </a:p>
      </dgm:t>
    </dgm:pt>
    <dgm:pt modelId="{21072B1E-A7EA-4D4A-9B31-6DE5A7F6EF1F}" type="parTrans" cxnId="{25A25174-95F8-421D-9D66-5258FBFA453E}">
      <dgm:prSet/>
      <dgm:spPr/>
      <dgm:t>
        <a:bodyPr/>
        <a:lstStyle/>
        <a:p>
          <a:endParaRPr lang="de-DE"/>
        </a:p>
      </dgm:t>
    </dgm:pt>
    <dgm:pt modelId="{1ABDC799-CB20-4275-ADFE-F2693DC2CD2D}" type="sibTrans" cxnId="{25A25174-95F8-421D-9D66-5258FBFA453E}">
      <dgm:prSet/>
      <dgm:spPr/>
      <dgm:t>
        <a:bodyPr/>
        <a:lstStyle/>
        <a:p>
          <a:endParaRPr lang="de-DE"/>
        </a:p>
      </dgm:t>
    </dgm:pt>
    <dgm:pt modelId="{2626ECED-039F-4675-B132-CF235C3586D9}">
      <dgm:prSet custT="1"/>
      <dgm:spPr/>
      <dgm:t>
        <a:bodyPr/>
        <a:lstStyle/>
        <a:p>
          <a:r>
            <a:rPr lang="de-DE" sz="800" dirty="0" smtClean="0"/>
            <a:t>Partenariat privé comprenant une coopérative citoyenne</a:t>
          </a:r>
          <a:endParaRPr lang="fr-BE" sz="800" dirty="0"/>
        </a:p>
      </dgm:t>
    </dgm:pt>
    <dgm:pt modelId="{25737B31-8671-496C-BC61-87C2BD6EA711}" type="parTrans" cxnId="{5B616CF4-7167-468B-93EE-6884206FBAAA}">
      <dgm:prSet/>
      <dgm:spPr/>
      <dgm:t>
        <a:bodyPr/>
        <a:lstStyle/>
        <a:p>
          <a:endParaRPr lang="de-DE"/>
        </a:p>
      </dgm:t>
    </dgm:pt>
    <dgm:pt modelId="{85289B2E-90CC-44ED-AB71-DFC6133E9D05}" type="sibTrans" cxnId="{5B616CF4-7167-468B-93EE-6884206FBAAA}">
      <dgm:prSet/>
      <dgm:spPr/>
      <dgm:t>
        <a:bodyPr/>
        <a:lstStyle/>
        <a:p>
          <a:endParaRPr lang="de-DE"/>
        </a:p>
      </dgm:t>
    </dgm:pt>
    <dgm:pt modelId="{CE187CC8-1D71-4AE2-A59D-44C2997FA700}" type="pres">
      <dgm:prSet presAssocID="{1890E4A1-3446-46B1-8530-83E5E72523E9}" presName="diagram" presStyleCnt="0">
        <dgm:presLayoutVars>
          <dgm:chPref val="1"/>
          <dgm:dir/>
          <dgm:animOne val="branch"/>
          <dgm:animLvl val="lvl"/>
          <dgm:resizeHandles val="exact"/>
        </dgm:presLayoutVars>
      </dgm:prSet>
      <dgm:spPr/>
      <dgm:t>
        <a:bodyPr/>
        <a:lstStyle/>
        <a:p>
          <a:endParaRPr lang="de-DE"/>
        </a:p>
      </dgm:t>
    </dgm:pt>
    <dgm:pt modelId="{29ACC45B-86C1-4D8A-9CF3-117143D2E54D}" type="pres">
      <dgm:prSet presAssocID="{A3565AE9-62BA-4859-8A63-9FB8B363F5C1}" presName="root1" presStyleCnt="0"/>
      <dgm:spPr/>
    </dgm:pt>
    <dgm:pt modelId="{E94EAEDB-A6B9-4C7C-9B33-416DAEEC7751}" type="pres">
      <dgm:prSet presAssocID="{A3565AE9-62BA-4859-8A63-9FB8B363F5C1}" presName="LevelOneTextNode" presStyleLbl="node0" presStyleIdx="0" presStyleCnt="1" custScaleX="133403">
        <dgm:presLayoutVars>
          <dgm:chPref val="3"/>
        </dgm:presLayoutVars>
      </dgm:prSet>
      <dgm:spPr/>
      <dgm:t>
        <a:bodyPr/>
        <a:lstStyle/>
        <a:p>
          <a:endParaRPr lang="de-DE"/>
        </a:p>
      </dgm:t>
    </dgm:pt>
    <dgm:pt modelId="{FCC2CB85-C55A-4653-BCF3-8CDDE7730E12}" type="pres">
      <dgm:prSet presAssocID="{A3565AE9-62BA-4859-8A63-9FB8B363F5C1}" presName="level2hierChild" presStyleCnt="0"/>
      <dgm:spPr/>
    </dgm:pt>
    <dgm:pt modelId="{21441B0B-7068-41BA-A1BB-AD10363F8E9A}" type="pres">
      <dgm:prSet presAssocID="{D0C02948-4D3F-429F-AD22-5B6809ABFB0B}" presName="conn2-1" presStyleLbl="parChTrans1D2" presStyleIdx="0" presStyleCnt="6"/>
      <dgm:spPr/>
      <dgm:t>
        <a:bodyPr/>
        <a:lstStyle/>
        <a:p>
          <a:endParaRPr lang="de-DE"/>
        </a:p>
      </dgm:t>
    </dgm:pt>
    <dgm:pt modelId="{E6912B7E-0DB8-4B82-BA02-F47FCD4E50A6}" type="pres">
      <dgm:prSet presAssocID="{D0C02948-4D3F-429F-AD22-5B6809ABFB0B}" presName="connTx" presStyleLbl="parChTrans1D2" presStyleIdx="0" presStyleCnt="6"/>
      <dgm:spPr/>
      <dgm:t>
        <a:bodyPr/>
        <a:lstStyle/>
        <a:p>
          <a:endParaRPr lang="de-DE"/>
        </a:p>
      </dgm:t>
    </dgm:pt>
    <dgm:pt modelId="{6B3A1143-026E-494F-B5F9-8D94BD2D09B0}" type="pres">
      <dgm:prSet presAssocID="{094BBB3E-C16B-47F7-80B3-0A48F596DCC8}" presName="root2" presStyleCnt="0"/>
      <dgm:spPr/>
    </dgm:pt>
    <dgm:pt modelId="{264C11C3-C278-4FC4-AC23-2C4445C897A2}" type="pres">
      <dgm:prSet presAssocID="{094BBB3E-C16B-47F7-80B3-0A48F596DCC8}" presName="LevelTwoTextNode" presStyleLbl="node2" presStyleIdx="0" presStyleCnt="6" custScaleX="133403">
        <dgm:presLayoutVars>
          <dgm:chPref val="3"/>
        </dgm:presLayoutVars>
      </dgm:prSet>
      <dgm:spPr/>
      <dgm:t>
        <a:bodyPr/>
        <a:lstStyle/>
        <a:p>
          <a:endParaRPr lang="de-DE"/>
        </a:p>
      </dgm:t>
    </dgm:pt>
    <dgm:pt modelId="{C4E1E80E-4F3A-44C6-ACD4-7302D82240D4}" type="pres">
      <dgm:prSet presAssocID="{094BBB3E-C16B-47F7-80B3-0A48F596DCC8}" presName="level3hierChild" presStyleCnt="0"/>
      <dgm:spPr/>
    </dgm:pt>
    <dgm:pt modelId="{A891C75E-0C9A-4D4D-935D-00F49238B9FD}" type="pres">
      <dgm:prSet presAssocID="{21072B1E-A7EA-4D4A-9B31-6DE5A7F6EF1F}" presName="conn2-1" presStyleLbl="parChTrans1D2" presStyleIdx="1" presStyleCnt="6"/>
      <dgm:spPr/>
      <dgm:t>
        <a:bodyPr/>
        <a:lstStyle/>
        <a:p>
          <a:endParaRPr lang="de-DE"/>
        </a:p>
      </dgm:t>
    </dgm:pt>
    <dgm:pt modelId="{99B3BD1D-902B-4B89-963C-E7B611AFD7AF}" type="pres">
      <dgm:prSet presAssocID="{21072B1E-A7EA-4D4A-9B31-6DE5A7F6EF1F}" presName="connTx" presStyleLbl="parChTrans1D2" presStyleIdx="1" presStyleCnt="6"/>
      <dgm:spPr/>
      <dgm:t>
        <a:bodyPr/>
        <a:lstStyle/>
        <a:p>
          <a:endParaRPr lang="de-DE"/>
        </a:p>
      </dgm:t>
    </dgm:pt>
    <dgm:pt modelId="{0420FFCA-EE90-4128-BF33-408624B2B63F}" type="pres">
      <dgm:prSet presAssocID="{78862742-14B8-4BFF-8F4F-DCC91308BE80}" presName="root2" presStyleCnt="0"/>
      <dgm:spPr/>
    </dgm:pt>
    <dgm:pt modelId="{397DF8A0-0F03-40DC-A782-3C126204E182}" type="pres">
      <dgm:prSet presAssocID="{78862742-14B8-4BFF-8F4F-DCC91308BE80}" presName="LevelTwoTextNode" presStyleLbl="node2" presStyleIdx="1" presStyleCnt="6" custScaleX="133403">
        <dgm:presLayoutVars>
          <dgm:chPref val="3"/>
        </dgm:presLayoutVars>
      </dgm:prSet>
      <dgm:spPr/>
      <dgm:t>
        <a:bodyPr/>
        <a:lstStyle/>
        <a:p>
          <a:endParaRPr lang="de-DE"/>
        </a:p>
      </dgm:t>
    </dgm:pt>
    <dgm:pt modelId="{BFEB2456-EC00-46B0-BF32-4AF44C699567}" type="pres">
      <dgm:prSet presAssocID="{78862742-14B8-4BFF-8F4F-DCC91308BE80}" presName="level3hierChild" presStyleCnt="0"/>
      <dgm:spPr/>
    </dgm:pt>
    <dgm:pt modelId="{57982F44-0961-4D04-BF73-AD11701B3192}" type="pres">
      <dgm:prSet presAssocID="{25737B31-8671-496C-BC61-87C2BD6EA711}" presName="conn2-1" presStyleLbl="parChTrans1D2" presStyleIdx="2" presStyleCnt="6"/>
      <dgm:spPr/>
      <dgm:t>
        <a:bodyPr/>
        <a:lstStyle/>
        <a:p>
          <a:endParaRPr lang="de-DE"/>
        </a:p>
      </dgm:t>
    </dgm:pt>
    <dgm:pt modelId="{E07EDDF8-09E4-4270-946C-774FAD21093C}" type="pres">
      <dgm:prSet presAssocID="{25737B31-8671-496C-BC61-87C2BD6EA711}" presName="connTx" presStyleLbl="parChTrans1D2" presStyleIdx="2" presStyleCnt="6"/>
      <dgm:spPr/>
      <dgm:t>
        <a:bodyPr/>
        <a:lstStyle/>
        <a:p>
          <a:endParaRPr lang="de-DE"/>
        </a:p>
      </dgm:t>
    </dgm:pt>
    <dgm:pt modelId="{B93004AB-3457-4253-9219-8D70F49D6A4C}" type="pres">
      <dgm:prSet presAssocID="{2626ECED-039F-4675-B132-CF235C3586D9}" presName="root2" presStyleCnt="0"/>
      <dgm:spPr/>
    </dgm:pt>
    <dgm:pt modelId="{9DF1F86F-C657-4F6C-AD55-7E13A72C8864}" type="pres">
      <dgm:prSet presAssocID="{2626ECED-039F-4675-B132-CF235C3586D9}" presName="LevelTwoTextNode" presStyleLbl="node2" presStyleIdx="2" presStyleCnt="6" custScaleX="133403">
        <dgm:presLayoutVars>
          <dgm:chPref val="3"/>
        </dgm:presLayoutVars>
      </dgm:prSet>
      <dgm:spPr/>
      <dgm:t>
        <a:bodyPr/>
        <a:lstStyle/>
        <a:p>
          <a:endParaRPr lang="de-DE"/>
        </a:p>
      </dgm:t>
    </dgm:pt>
    <dgm:pt modelId="{00DFC716-DCBA-4066-9163-A709FB12192D}" type="pres">
      <dgm:prSet presAssocID="{2626ECED-039F-4675-B132-CF235C3586D9}" presName="level3hierChild" presStyleCnt="0"/>
      <dgm:spPr/>
    </dgm:pt>
    <dgm:pt modelId="{B6AA6E5F-6C63-4E02-A58D-1EB998328D08}" type="pres">
      <dgm:prSet presAssocID="{24F9881C-68ED-494F-83BC-42642550652B}" presName="conn2-1" presStyleLbl="parChTrans1D2" presStyleIdx="3" presStyleCnt="6"/>
      <dgm:spPr/>
      <dgm:t>
        <a:bodyPr/>
        <a:lstStyle/>
        <a:p>
          <a:endParaRPr lang="de-DE"/>
        </a:p>
      </dgm:t>
    </dgm:pt>
    <dgm:pt modelId="{9CB452C6-C119-4C48-B335-46C45BA90760}" type="pres">
      <dgm:prSet presAssocID="{24F9881C-68ED-494F-83BC-42642550652B}" presName="connTx" presStyleLbl="parChTrans1D2" presStyleIdx="3" presStyleCnt="6"/>
      <dgm:spPr/>
      <dgm:t>
        <a:bodyPr/>
        <a:lstStyle/>
        <a:p>
          <a:endParaRPr lang="de-DE"/>
        </a:p>
      </dgm:t>
    </dgm:pt>
    <dgm:pt modelId="{0CC8950C-3BF3-4D51-9161-B65E664E10A4}" type="pres">
      <dgm:prSet presAssocID="{4662E9EF-F34C-44A8-B2FA-2A7FDE2CB0C7}" presName="root2" presStyleCnt="0"/>
      <dgm:spPr/>
    </dgm:pt>
    <dgm:pt modelId="{13520DD3-A621-46D1-A26C-23BBF9D0DEB7}" type="pres">
      <dgm:prSet presAssocID="{4662E9EF-F34C-44A8-B2FA-2A7FDE2CB0C7}" presName="LevelTwoTextNode" presStyleLbl="node2" presStyleIdx="3" presStyleCnt="6" custScaleX="133403">
        <dgm:presLayoutVars>
          <dgm:chPref val="3"/>
        </dgm:presLayoutVars>
      </dgm:prSet>
      <dgm:spPr/>
      <dgm:t>
        <a:bodyPr/>
        <a:lstStyle/>
        <a:p>
          <a:endParaRPr lang="de-DE"/>
        </a:p>
      </dgm:t>
    </dgm:pt>
    <dgm:pt modelId="{453A9F8D-492B-480A-B05E-A0C9A9F60149}" type="pres">
      <dgm:prSet presAssocID="{4662E9EF-F34C-44A8-B2FA-2A7FDE2CB0C7}" presName="level3hierChild" presStyleCnt="0"/>
      <dgm:spPr/>
    </dgm:pt>
    <dgm:pt modelId="{9BE9BFA3-1D69-46D6-BCE7-EFC2E299AF0E}" type="pres">
      <dgm:prSet presAssocID="{96BBC4B2-001A-49EF-A483-786EA1C7A2D0}" presName="conn2-1" presStyleLbl="parChTrans1D2" presStyleIdx="4" presStyleCnt="6"/>
      <dgm:spPr/>
      <dgm:t>
        <a:bodyPr/>
        <a:lstStyle/>
        <a:p>
          <a:endParaRPr lang="de-DE"/>
        </a:p>
      </dgm:t>
    </dgm:pt>
    <dgm:pt modelId="{EAC70782-1F41-4563-ACEA-36455F9C2E6A}" type="pres">
      <dgm:prSet presAssocID="{96BBC4B2-001A-49EF-A483-786EA1C7A2D0}" presName="connTx" presStyleLbl="parChTrans1D2" presStyleIdx="4" presStyleCnt="6"/>
      <dgm:spPr/>
      <dgm:t>
        <a:bodyPr/>
        <a:lstStyle/>
        <a:p>
          <a:endParaRPr lang="de-DE"/>
        </a:p>
      </dgm:t>
    </dgm:pt>
    <dgm:pt modelId="{95FA414D-B3CA-472C-8141-E575F6AA1CDC}" type="pres">
      <dgm:prSet presAssocID="{230ACCD7-4B5D-4558-B189-AF86844BA385}" presName="root2" presStyleCnt="0"/>
      <dgm:spPr/>
    </dgm:pt>
    <dgm:pt modelId="{FC96598C-0769-4DD9-80BB-4DF0DF88DB98}" type="pres">
      <dgm:prSet presAssocID="{230ACCD7-4B5D-4558-B189-AF86844BA385}" presName="LevelTwoTextNode" presStyleLbl="node2" presStyleIdx="4" presStyleCnt="6" custScaleX="133403">
        <dgm:presLayoutVars>
          <dgm:chPref val="3"/>
        </dgm:presLayoutVars>
      </dgm:prSet>
      <dgm:spPr/>
      <dgm:t>
        <a:bodyPr/>
        <a:lstStyle/>
        <a:p>
          <a:endParaRPr lang="de-DE"/>
        </a:p>
      </dgm:t>
    </dgm:pt>
    <dgm:pt modelId="{A3EF9456-7B7A-485D-962D-B7F6AB20633D}" type="pres">
      <dgm:prSet presAssocID="{230ACCD7-4B5D-4558-B189-AF86844BA385}" presName="level3hierChild" presStyleCnt="0"/>
      <dgm:spPr/>
    </dgm:pt>
    <dgm:pt modelId="{82F46D2B-9B58-4389-9932-97E80F20CAD7}" type="pres">
      <dgm:prSet presAssocID="{D48AE4C9-0FD9-4FF9-877E-85397413A9CE}" presName="conn2-1" presStyleLbl="parChTrans1D2" presStyleIdx="5" presStyleCnt="6"/>
      <dgm:spPr/>
      <dgm:t>
        <a:bodyPr/>
        <a:lstStyle/>
        <a:p>
          <a:endParaRPr lang="de-DE"/>
        </a:p>
      </dgm:t>
    </dgm:pt>
    <dgm:pt modelId="{CEFBDE43-46E5-44D7-90CC-8EBC1329E648}" type="pres">
      <dgm:prSet presAssocID="{D48AE4C9-0FD9-4FF9-877E-85397413A9CE}" presName="connTx" presStyleLbl="parChTrans1D2" presStyleIdx="5" presStyleCnt="6"/>
      <dgm:spPr/>
      <dgm:t>
        <a:bodyPr/>
        <a:lstStyle/>
        <a:p>
          <a:endParaRPr lang="de-DE"/>
        </a:p>
      </dgm:t>
    </dgm:pt>
    <dgm:pt modelId="{A8A91586-4890-4242-B886-656B7EFD0C81}" type="pres">
      <dgm:prSet presAssocID="{9AD2EBB8-5295-445E-AC53-1BCC46859DCF}" presName="root2" presStyleCnt="0"/>
      <dgm:spPr/>
    </dgm:pt>
    <dgm:pt modelId="{99F12C03-BAF9-4F48-98B1-9D87A90D4FD4}" type="pres">
      <dgm:prSet presAssocID="{9AD2EBB8-5295-445E-AC53-1BCC46859DCF}" presName="LevelTwoTextNode" presStyleLbl="node2" presStyleIdx="5" presStyleCnt="6" custScaleX="133403">
        <dgm:presLayoutVars>
          <dgm:chPref val="3"/>
        </dgm:presLayoutVars>
      </dgm:prSet>
      <dgm:spPr/>
      <dgm:t>
        <a:bodyPr/>
        <a:lstStyle/>
        <a:p>
          <a:endParaRPr lang="de-DE"/>
        </a:p>
      </dgm:t>
    </dgm:pt>
    <dgm:pt modelId="{B84CBA13-FD31-4F57-9845-65509A1B4FE7}" type="pres">
      <dgm:prSet presAssocID="{9AD2EBB8-5295-445E-AC53-1BCC46859DCF}" presName="level3hierChild" presStyleCnt="0"/>
      <dgm:spPr/>
    </dgm:pt>
  </dgm:ptLst>
  <dgm:cxnLst>
    <dgm:cxn modelId="{ABF449A4-2565-4117-9591-CE0C0C546216}" srcId="{1890E4A1-3446-46B1-8530-83E5E72523E9}" destId="{A3565AE9-62BA-4859-8A63-9FB8B363F5C1}" srcOrd="0" destOrd="0" parTransId="{4C3FC0C2-10B2-4A0F-91A9-1AE3663D715E}" sibTransId="{8BFD91E4-78AB-4A5C-ACF2-CF72CE245F29}"/>
    <dgm:cxn modelId="{14590834-51B7-45D6-8072-F9D299352E3D}" srcId="{A3565AE9-62BA-4859-8A63-9FB8B363F5C1}" destId="{094BBB3E-C16B-47F7-80B3-0A48F596DCC8}" srcOrd="0" destOrd="0" parTransId="{D0C02948-4D3F-429F-AD22-5B6809ABFB0B}" sibTransId="{B021FE57-B6B4-4C0D-ACF5-C7F42F6482EC}"/>
    <dgm:cxn modelId="{147381FC-ADCD-4CEE-82B3-B53A16230834}" type="presOf" srcId="{78862742-14B8-4BFF-8F4F-DCC91308BE80}" destId="{397DF8A0-0F03-40DC-A782-3C126204E182}" srcOrd="0" destOrd="0" presId="urn:microsoft.com/office/officeart/2005/8/layout/hierarchy2"/>
    <dgm:cxn modelId="{FEA50466-EE9C-4488-8D8E-93DE883837B3}" type="presOf" srcId="{21072B1E-A7EA-4D4A-9B31-6DE5A7F6EF1F}" destId="{A891C75E-0C9A-4D4D-935D-00F49238B9FD}" srcOrd="0" destOrd="0" presId="urn:microsoft.com/office/officeart/2005/8/layout/hierarchy2"/>
    <dgm:cxn modelId="{D9C884D2-66F7-4E64-BE98-E5126FA41B23}" type="presOf" srcId="{D48AE4C9-0FD9-4FF9-877E-85397413A9CE}" destId="{82F46D2B-9B58-4389-9932-97E80F20CAD7}" srcOrd="0" destOrd="0" presId="urn:microsoft.com/office/officeart/2005/8/layout/hierarchy2"/>
    <dgm:cxn modelId="{5B616CF4-7167-468B-93EE-6884206FBAAA}" srcId="{A3565AE9-62BA-4859-8A63-9FB8B363F5C1}" destId="{2626ECED-039F-4675-B132-CF235C3586D9}" srcOrd="2" destOrd="0" parTransId="{25737B31-8671-496C-BC61-87C2BD6EA711}" sibTransId="{85289B2E-90CC-44ED-AB71-DFC6133E9D05}"/>
    <dgm:cxn modelId="{F82209EC-5591-488E-A03C-33E278B0F11D}" srcId="{A3565AE9-62BA-4859-8A63-9FB8B363F5C1}" destId="{4662E9EF-F34C-44A8-B2FA-2A7FDE2CB0C7}" srcOrd="3" destOrd="0" parTransId="{24F9881C-68ED-494F-83BC-42642550652B}" sibTransId="{13BE43AC-E4AA-42D0-B1FF-77B90D47A640}"/>
    <dgm:cxn modelId="{34925A4B-1342-4F8A-9E8A-C7D1828214D3}" type="presOf" srcId="{4662E9EF-F34C-44A8-B2FA-2A7FDE2CB0C7}" destId="{13520DD3-A621-46D1-A26C-23BBF9D0DEB7}" srcOrd="0" destOrd="0" presId="urn:microsoft.com/office/officeart/2005/8/layout/hierarchy2"/>
    <dgm:cxn modelId="{825ACE2A-FC10-4E10-A26B-ED4B78F98100}" type="presOf" srcId="{094BBB3E-C16B-47F7-80B3-0A48F596DCC8}" destId="{264C11C3-C278-4FC4-AC23-2C4445C897A2}" srcOrd="0" destOrd="0" presId="urn:microsoft.com/office/officeart/2005/8/layout/hierarchy2"/>
    <dgm:cxn modelId="{027A70FF-DE98-4F49-A371-DBD624A79156}" type="presOf" srcId="{96BBC4B2-001A-49EF-A483-786EA1C7A2D0}" destId="{9BE9BFA3-1D69-46D6-BCE7-EFC2E299AF0E}" srcOrd="0" destOrd="0" presId="urn:microsoft.com/office/officeart/2005/8/layout/hierarchy2"/>
    <dgm:cxn modelId="{6D3AD773-BD32-44EC-A58C-D76E6C07935C}" type="presOf" srcId="{25737B31-8671-496C-BC61-87C2BD6EA711}" destId="{E07EDDF8-09E4-4270-946C-774FAD21093C}" srcOrd="1" destOrd="0" presId="urn:microsoft.com/office/officeart/2005/8/layout/hierarchy2"/>
    <dgm:cxn modelId="{BC2A4919-EE5F-4D45-A808-D98F13ACB4F3}" type="presOf" srcId="{1890E4A1-3446-46B1-8530-83E5E72523E9}" destId="{CE187CC8-1D71-4AE2-A59D-44C2997FA700}" srcOrd="0" destOrd="0" presId="urn:microsoft.com/office/officeart/2005/8/layout/hierarchy2"/>
    <dgm:cxn modelId="{C8CD51D6-8C81-449C-B131-3EAB5760AB86}" srcId="{A3565AE9-62BA-4859-8A63-9FB8B363F5C1}" destId="{9AD2EBB8-5295-445E-AC53-1BCC46859DCF}" srcOrd="5" destOrd="0" parTransId="{D48AE4C9-0FD9-4FF9-877E-85397413A9CE}" sibTransId="{C25CCBA0-7972-4983-960E-C3C43900E529}"/>
    <dgm:cxn modelId="{1A323ACC-805C-404C-9F1B-695C4CCC5681}" type="presOf" srcId="{21072B1E-A7EA-4D4A-9B31-6DE5A7F6EF1F}" destId="{99B3BD1D-902B-4B89-963C-E7B611AFD7AF}" srcOrd="1" destOrd="0" presId="urn:microsoft.com/office/officeart/2005/8/layout/hierarchy2"/>
    <dgm:cxn modelId="{B3D5AB30-1E28-403B-9EBA-E9A926C4AA80}" type="presOf" srcId="{D48AE4C9-0FD9-4FF9-877E-85397413A9CE}" destId="{CEFBDE43-46E5-44D7-90CC-8EBC1329E648}" srcOrd="1" destOrd="0" presId="urn:microsoft.com/office/officeart/2005/8/layout/hierarchy2"/>
    <dgm:cxn modelId="{06C5746A-FFE7-4FBE-ABAF-90658764C106}" type="presOf" srcId="{24F9881C-68ED-494F-83BC-42642550652B}" destId="{9CB452C6-C119-4C48-B335-46C45BA90760}" srcOrd="1" destOrd="0" presId="urn:microsoft.com/office/officeart/2005/8/layout/hierarchy2"/>
    <dgm:cxn modelId="{AF252F25-05E8-4534-B176-F963E0FF8486}" type="presOf" srcId="{25737B31-8671-496C-BC61-87C2BD6EA711}" destId="{57982F44-0961-4D04-BF73-AD11701B3192}" srcOrd="0" destOrd="0" presId="urn:microsoft.com/office/officeart/2005/8/layout/hierarchy2"/>
    <dgm:cxn modelId="{16F8D53D-18F1-4566-AC7B-6479B6CD2C23}" type="presOf" srcId="{24F9881C-68ED-494F-83BC-42642550652B}" destId="{B6AA6E5F-6C63-4E02-A58D-1EB998328D08}" srcOrd="0" destOrd="0" presId="urn:microsoft.com/office/officeart/2005/8/layout/hierarchy2"/>
    <dgm:cxn modelId="{CFFCB794-C5AF-402A-89C0-7BC69008541C}" type="presOf" srcId="{96BBC4B2-001A-49EF-A483-786EA1C7A2D0}" destId="{EAC70782-1F41-4563-ACEA-36455F9C2E6A}" srcOrd="1" destOrd="0" presId="urn:microsoft.com/office/officeart/2005/8/layout/hierarchy2"/>
    <dgm:cxn modelId="{F76769D4-13F8-422E-8930-520079C20E74}" type="presOf" srcId="{D0C02948-4D3F-429F-AD22-5B6809ABFB0B}" destId="{E6912B7E-0DB8-4B82-BA02-F47FCD4E50A6}" srcOrd="1" destOrd="0" presId="urn:microsoft.com/office/officeart/2005/8/layout/hierarchy2"/>
    <dgm:cxn modelId="{25A25174-95F8-421D-9D66-5258FBFA453E}" srcId="{A3565AE9-62BA-4859-8A63-9FB8B363F5C1}" destId="{78862742-14B8-4BFF-8F4F-DCC91308BE80}" srcOrd="1" destOrd="0" parTransId="{21072B1E-A7EA-4D4A-9B31-6DE5A7F6EF1F}" sibTransId="{1ABDC799-CB20-4275-ADFE-F2693DC2CD2D}"/>
    <dgm:cxn modelId="{5E9A89A8-10F0-41B6-8375-C449B75E0B69}" type="presOf" srcId="{9AD2EBB8-5295-445E-AC53-1BCC46859DCF}" destId="{99F12C03-BAF9-4F48-98B1-9D87A90D4FD4}" srcOrd="0" destOrd="0" presId="urn:microsoft.com/office/officeart/2005/8/layout/hierarchy2"/>
    <dgm:cxn modelId="{260B6EB6-8A99-4D58-A610-9B507F443D4F}" type="presOf" srcId="{A3565AE9-62BA-4859-8A63-9FB8B363F5C1}" destId="{E94EAEDB-A6B9-4C7C-9B33-416DAEEC7751}" srcOrd="0" destOrd="0" presId="urn:microsoft.com/office/officeart/2005/8/layout/hierarchy2"/>
    <dgm:cxn modelId="{63D8127B-1CCF-446B-BEF0-389E475639C5}" type="presOf" srcId="{2626ECED-039F-4675-B132-CF235C3586D9}" destId="{9DF1F86F-C657-4F6C-AD55-7E13A72C8864}" srcOrd="0" destOrd="0" presId="urn:microsoft.com/office/officeart/2005/8/layout/hierarchy2"/>
    <dgm:cxn modelId="{3E120EEA-FD29-4608-AE9B-15C4FCBA687F}" type="presOf" srcId="{230ACCD7-4B5D-4558-B189-AF86844BA385}" destId="{FC96598C-0769-4DD9-80BB-4DF0DF88DB98}" srcOrd="0" destOrd="0" presId="urn:microsoft.com/office/officeart/2005/8/layout/hierarchy2"/>
    <dgm:cxn modelId="{169EB5DC-8996-4A6D-8C48-3AFC28BADB08}" type="presOf" srcId="{D0C02948-4D3F-429F-AD22-5B6809ABFB0B}" destId="{21441B0B-7068-41BA-A1BB-AD10363F8E9A}" srcOrd="0" destOrd="0" presId="urn:microsoft.com/office/officeart/2005/8/layout/hierarchy2"/>
    <dgm:cxn modelId="{B0E09F8A-3BB7-4BB4-992F-C81B3F18A5A2}" srcId="{A3565AE9-62BA-4859-8A63-9FB8B363F5C1}" destId="{230ACCD7-4B5D-4558-B189-AF86844BA385}" srcOrd="4" destOrd="0" parTransId="{96BBC4B2-001A-49EF-A483-786EA1C7A2D0}" sibTransId="{CAE6C12B-4D3D-455E-8569-04307D5F4194}"/>
    <dgm:cxn modelId="{40DA186A-BCEC-49AB-8282-B6803C884EB2}" type="presParOf" srcId="{CE187CC8-1D71-4AE2-A59D-44C2997FA700}" destId="{29ACC45B-86C1-4D8A-9CF3-117143D2E54D}" srcOrd="0" destOrd="0" presId="urn:microsoft.com/office/officeart/2005/8/layout/hierarchy2"/>
    <dgm:cxn modelId="{2D2C0B5F-587B-4565-A538-3CAAF15E0094}" type="presParOf" srcId="{29ACC45B-86C1-4D8A-9CF3-117143D2E54D}" destId="{E94EAEDB-A6B9-4C7C-9B33-416DAEEC7751}" srcOrd="0" destOrd="0" presId="urn:microsoft.com/office/officeart/2005/8/layout/hierarchy2"/>
    <dgm:cxn modelId="{C4FC8222-8EC1-4F49-AFB7-8A562F6D15D6}" type="presParOf" srcId="{29ACC45B-86C1-4D8A-9CF3-117143D2E54D}" destId="{FCC2CB85-C55A-4653-BCF3-8CDDE7730E12}" srcOrd="1" destOrd="0" presId="urn:microsoft.com/office/officeart/2005/8/layout/hierarchy2"/>
    <dgm:cxn modelId="{869A96B2-4B37-48E4-9B9B-AF40882056F1}" type="presParOf" srcId="{FCC2CB85-C55A-4653-BCF3-8CDDE7730E12}" destId="{21441B0B-7068-41BA-A1BB-AD10363F8E9A}" srcOrd="0" destOrd="0" presId="urn:microsoft.com/office/officeart/2005/8/layout/hierarchy2"/>
    <dgm:cxn modelId="{994EBBDE-61DA-4165-9E8C-A314A6EF2C45}" type="presParOf" srcId="{21441B0B-7068-41BA-A1BB-AD10363F8E9A}" destId="{E6912B7E-0DB8-4B82-BA02-F47FCD4E50A6}" srcOrd="0" destOrd="0" presId="urn:microsoft.com/office/officeart/2005/8/layout/hierarchy2"/>
    <dgm:cxn modelId="{CBF877CC-C82E-40B1-A3E5-B73E6EF825E3}" type="presParOf" srcId="{FCC2CB85-C55A-4653-BCF3-8CDDE7730E12}" destId="{6B3A1143-026E-494F-B5F9-8D94BD2D09B0}" srcOrd="1" destOrd="0" presId="urn:microsoft.com/office/officeart/2005/8/layout/hierarchy2"/>
    <dgm:cxn modelId="{A477F611-4FD4-4935-B66B-D06C607921C3}" type="presParOf" srcId="{6B3A1143-026E-494F-B5F9-8D94BD2D09B0}" destId="{264C11C3-C278-4FC4-AC23-2C4445C897A2}" srcOrd="0" destOrd="0" presId="urn:microsoft.com/office/officeart/2005/8/layout/hierarchy2"/>
    <dgm:cxn modelId="{4F919E0B-D02F-47A7-87CB-0E9DDBE368CA}" type="presParOf" srcId="{6B3A1143-026E-494F-B5F9-8D94BD2D09B0}" destId="{C4E1E80E-4F3A-44C6-ACD4-7302D82240D4}" srcOrd="1" destOrd="0" presId="urn:microsoft.com/office/officeart/2005/8/layout/hierarchy2"/>
    <dgm:cxn modelId="{39D21652-73E8-4C7B-AB9D-88D6217F14F1}" type="presParOf" srcId="{FCC2CB85-C55A-4653-BCF3-8CDDE7730E12}" destId="{A891C75E-0C9A-4D4D-935D-00F49238B9FD}" srcOrd="2" destOrd="0" presId="urn:microsoft.com/office/officeart/2005/8/layout/hierarchy2"/>
    <dgm:cxn modelId="{12358F19-BB4F-49A1-987C-BB9BCB637887}" type="presParOf" srcId="{A891C75E-0C9A-4D4D-935D-00F49238B9FD}" destId="{99B3BD1D-902B-4B89-963C-E7B611AFD7AF}" srcOrd="0" destOrd="0" presId="urn:microsoft.com/office/officeart/2005/8/layout/hierarchy2"/>
    <dgm:cxn modelId="{E97EA065-2467-46CA-B1A7-849BA04362FB}" type="presParOf" srcId="{FCC2CB85-C55A-4653-BCF3-8CDDE7730E12}" destId="{0420FFCA-EE90-4128-BF33-408624B2B63F}" srcOrd="3" destOrd="0" presId="urn:microsoft.com/office/officeart/2005/8/layout/hierarchy2"/>
    <dgm:cxn modelId="{366FE4E4-6E3A-4C65-B346-B1CBF044014A}" type="presParOf" srcId="{0420FFCA-EE90-4128-BF33-408624B2B63F}" destId="{397DF8A0-0F03-40DC-A782-3C126204E182}" srcOrd="0" destOrd="0" presId="urn:microsoft.com/office/officeart/2005/8/layout/hierarchy2"/>
    <dgm:cxn modelId="{0E5101CC-4E1F-4637-B82B-CE0C46E50B1A}" type="presParOf" srcId="{0420FFCA-EE90-4128-BF33-408624B2B63F}" destId="{BFEB2456-EC00-46B0-BF32-4AF44C699567}" srcOrd="1" destOrd="0" presId="urn:microsoft.com/office/officeart/2005/8/layout/hierarchy2"/>
    <dgm:cxn modelId="{C8978CBD-B04F-4D3D-9733-52C647DFA78B}" type="presParOf" srcId="{FCC2CB85-C55A-4653-BCF3-8CDDE7730E12}" destId="{57982F44-0961-4D04-BF73-AD11701B3192}" srcOrd="4" destOrd="0" presId="urn:microsoft.com/office/officeart/2005/8/layout/hierarchy2"/>
    <dgm:cxn modelId="{53361B9C-C2AE-460C-8653-DC366E7CC801}" type="presParOf" srcId="{57982F44-0961-4D04-BF73-AD11701B3192}" destId="{E07EDDF8-09E4-4270-946C-774FAD21093C}" srcOrd="0" destOrd="0" presId="urn:microsoft.com/office/officeart/2005/8/layout/hierarchy2"/>
    <dgm:cxn modelId="{1ECDD973-CE34-44AF-84B5-8E134E11D984}" type="presParOf" srcId="{FCC2CB85-C55A-4653-BCF3-8CDDE7730E12}" destId="{B93004AB-3457-4253-9219-8D70F49D6A4C}" srcOrd="5" destOrd="0" presId="urn:microsoft.com/office/officeart/2005/8/layout/hierarchy2"/>
    <dgm:cxn modelId="{CEAAC247-69AC-49C8-B228-1219B8AFCFB6}" type="presParOf" srcId="{B93004AB-3457-4253-9219-8D70F49D6A4C}" destId="{9DF1F86F-C657-4F6C-AD55-7E13A72C8864}" srcOrd="0" destOrd="0" presId="urn:microsoft.com/office/officeart/2005/8/layout/hierarchy2"/>
    <dgm:cxn modelId="{F246A655-EA8F-4448-AF17-AEFBCFDF9DE2}" type="presParOf" srcId="{B93004AB-3457-4253-9219-8D70F49D6A4C}" destId="{00DFC716-DCBA-4066-9163-A709FB12192D}" srcOrd="1" destOrd="0" presId="urn:microsoft.com/office/officeart/2005/8/layout/hierarchy2"/>
    <dgm:cxn modelId="{6646167B-EB5C-4542-BA34-1BB3C30F49A1}" type="presParOf" srcId="{FCC2CB85-C55A-4653-BCF3-8CDDE7730E12}" destId="{B6AA6E5F-6C63-4E02-A58D-1EB998328D08}" srcOrd="6" destOrd="0" presId="urn:microsoft.com/office/officeart/2005/8/layout/hierarchy2"/>
    <dgm:cxn modelId="{6EA8C303-01F3-4AA5-8E72-38099AF9BF86}" type="presParOf" srcId="{B6AA6E5F-6C63-4E02-A58D-1EB998328D08}" destId="{9CB452C6-C119-4C48-B335-46C45BA90760}" srcOrd="0" destOrd="0" presId="urn:microsoft.com/office/officeart/2005/8/layout/hierarchy2"/>
    <dgm:cxn modelId="{075AED88-70A1-48B1-95F8-42CFA9573A0C}" type="presParOf" srcId="{FCC2CB85-C55A-4653-BCF3-8CDDE7730E12}" destId="{0CC8950C-3BF3-4D51-9161-B65E664E10A4}" srcOrd="7" destOrd="0" presId="urn:microsoft.com/office/officeart/2005/8/layout/hierarchy2"/>
    <dgm:cxn modelId="{5A84590C-5ED2-4DAB-9FD9-32DE38244BF9}" type="presParOf" srcId="{0CC8950C-3BF3-4D51-9161-B65E664E10A4}" destId="{13520DD3-A621-46D1-A26C-23BBF9D0DEB7}" srcOrd="0" destOrd="0" presId="urn:microsoft.com/office/officeart/2005/8/layout/hierarchy2"/>
    <dgm:cxn modelId="{E5E10A32-721F-454E-9220-2E8E01C4746E}" type="presParOf" srcId="{0CC8950C-3BF3-4D51-9161-B65E664E10A4}" destId="{453A9F8D-492B-480A-B05E-A0C9A9F60149}" srcOrd="1" destOrd="0" presId="urn:microsoft.com/office/officeart/2005/8/layout/hierarchy2"/>
    <dgm:cxn modelId="{19794E73-BCE1-46D3-8089-A23EC40CD8CC}" type="presParOf" srcId="{FCC2CB85-C55A-4653-BCF3-8CDDE7730E12}" destId="{9BE9BFA3-1D69-46D6-BCE7-EFC2E299AF0E}" srcOrd="8" destOrd="0" presId="urn:microsoft.com/office/officeart/2005/8/layout/hierarchy2"/>
    <dgm:cxn modelId="{90E215CB-B4C6-4DD5-B463-57335A25F1A5}" type="presParOf" srcId="{9BE9BFA3-1D69-46D6-BCE7-EFC2E299AF0E}" destId="{EAC70782-1F41-4563-ACEA-36455F9C2E6A}" srcOrd="0" destOrd="0" presId="urn:microsoft.com/office/officeart/2005/8/layout/hierarchy2"/>
    <dgm:cxn modelId="{3538B339-2734-4FFF-A48D-3525FD408AC3}" type="presParOf" srcId="{FCC2CB85-C55A-4653-BCF3-8CDDE7730E12}" destId="{95FA414D-B3CA-472C-8141-E575F6AA1CDC}" srcOrd="9" destOrd="0" presId="urn:microsoft.com/office/officeart/2005/8/layout/hierarchy2"/>
    <dgm:cxn modelId="{3CC04158-2507-4DF9-A529-3FE715028743}" type="presParOf" srcId="{95FA414D-B3CA-472C-8141-E575F6AA1CDC}" destId="{FC96598C-0769-4DD9-80BB-4DF0DF88DB98}" srcOrd="0" destOrd="0" presId="urn:microsoft.com/office/officeart/2005/8/layout/hierarchy2"/>
    <dgm:cxn modelId="{8924B2C9-1AB2-473F-A51D-1FA2420B9DBA}" type="presParOf" srcId="{95FA414D-B3CA-472C-8141-E575F6AA1CDC}" destId="{A3EF9456-7B7A-485D-962D-B7F6AB20633D}" srcOrd="1" destOrd="0" presId="urn:microsoft.com/office/officeart/2005/8/layout/hierarchy2"/>
    <dgm:cxn modelId="{3350CC31-72DD-4E57-8B50-707166BED42D}" type="presParOf" srcId="{FCC2CB85-C55A-4653-BCF3-8CDDE7730E12}" destId="{82F46D2B-9B58-4389-9932-97E80F20CAD7}" srcOrd="10" destOrd="0" presId="urn:microsoft.com/office/officeart/2005/8/layout/hierarchy2"/>
    <dgm:cxn modelId="{A2E8CFAC-C079-40F6-A409-0666AE703C71}" type="presParOf" srcId="{82F46D2B-9B58-4389-9932-97E80F20CAD7}" destId="{CEFBDE43-46E5-44D7-90CC-8EBC1329E648}" srcOrd="0" destOrd="0" presId="urn:microsoft.com/office/officeart/2005/8/layout/hierarchy2"/>
    <dgm:cxn modelId="{B7A55DC7-8601-4838-B994-2528268F6160}" type="presParOf" srcId="{FCC2CB85-C55A-4653-BCF3-8CDDE7730E12}" destId="{A8A91586-4890-4242-B886-656B7EFD0C81}" srcOrd="11" destOrd="0" presId="urn:microsoft.com/office/officeart/2005/8/layout/hierarchy2"/>
    <dgm:cxn modelId="{06D35812-7462-4B96-92CD-A0369832D695}" type="presParOf" srcId="{A8A91586-4890-4242-B886-656B7EFD0C81}" destId="{99F12C03-BAF9-4F48-98B1-9D87A90D4FD4}" srcOrd="0" destOrd="0" presId="urn:microsoft.com/office/officeart/2005/8/layout/hierarchy2"/>
    <dgm:cxn modelId="{B0E2DD9E-1196-4641-95DD-4C98590BE7A8}" type="presParOf" srcId="{A8A91586-4890-4242-B886-656B7EFD0C81}" destId="{B84CBA13-FD31-4F57-9845-65509A1B4FE7}" srcOrd="1" destOrd="0" presId="urn:microsoft.com/office/officeart/2005/8/layout/hierarchy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91C03-BE78-4FBF-B221-EEBFBEE1132C}">
      <dsp:nvSpPr>
        <dsp:cNvPr id="0" name=""/>
        <dsp:cNvSpPr/>
      </dsp:nvSpPr>
      <dsp:spPr>
        <a:xfrm rot="10800000">
          <a:off x="1182523" y="283785"/>
          <a:ext cx="4403704" cy="359017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C2753B-CCDC-44A0-BAE3-53FB24ECC938}">
      <dsp:nvSpPr>
        <dsp:cNvPr id="0" name=""/>
        <dsp:cNvSpPr/>
      </dsp:nvSpPr>
      <dsp:spPr>
        <a:xfrm>
          <a:off x="3221702" y="388972"/>
          <a:ext cx="2527200" cy="84193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de-DE" sz="1400" b="1" kern="1200" dirty="0" smtClean="0"/>
            <a:t>Fourniture d'informations*</a:t>
          </a:r>
          <a:endParaRPr lang="fr-BE" sz="1400" b="1" kern="1200" dirty="0"/>
        </a:p>
        <a:p>
          <a:pPr marL="57150" lvl="1" indent="-57150" algn="l" defTabSz="488950">
            <a:lnSpc>
              <a:spcPct val="90000"/>
            </a:lnSpc>
            <a:spcBef>
              <a:spcPct val="0"/>
            </a:spcBef>
            <a:spcAft>
              <a:spcPct val="15000"/>
            </a:spcAft>
            <a:buChar char="••"/>
          </a:pPr>
          <a:r>
            <a:rPr lang="de-DE" sz="1100" kern="1200" dirty="0" smtClean="0"/>
            <a:t>Information</a:t>
          </a:r>
          <a:r>
            <a:rPr sz="1100" kern="1200" dirty="0"/>
            <a:t> </a:t>
          </a:r>
          <a:r>
            <a:rPr lang="de-DE" sz="1100" kern="1200" dirty="0" smtClean="0"/>
            <a:t>à sens unique</a:t>
          </a:r>
          <a:r>
            <a:rPr sz="1100" kern="1200" dirty="0"/>
            <a:t> </a:t>
          </a:r>
          <a:r>
            <a:rPr lang="de-DE" sz="1100" kern="1200" dirty="0" smtClean="0"/>
            <a:t>à l'intention des</a:t>
          </a:r>
          <a:r>
            <a:rPr sz="1100" kern="1200" dirty="0"/>
            <a:t> </a:t>
          </a:r>
          <a:r>
            <a:rPr lang="de-DE" sz="1100" kern="1200" dirty="0" smtClean="0"/>
            <a:t>stakeholders</a:t>
          </a:r>
          <a:r>
            <a:rPr sz="1100" kern="1200" dirty="0"/>
            <a:t> </a:t>
          </a:r>
          <a:r>
            <a:rPr lang="de-DE" sz="1100" kern="1200" dirty="0" smtClean="0"/>
            <a:t>visés</a:t>
          </a:r>
          <a:endParaRPr lang="fr-BE" sz="1100" kern="1200" dirty="0"/>
        </a:p>
        <a:p>
          <a:pPr marL="57150" lvl="1" indent="-57150" algn="l" defTabSz="488950">
            <a:lnSpc>
              <a:spcPct val="90000"/>
            </a:lnSpc>
            <a:spcBef>
              <a:spcPct val="0"/>
            </a:spcBef>
            <a:spcAft>
              <a:spcPct val="15000"/>
            </a:spcAft>
            <a:buChar char="••"/>
          </a:pPr>
          <a:r>
            <a:rPr lang="de-DE" sz="1100" kern="1200" dirty="0" smtClean="0"/>
            <a:t>Voir les détails à la diapositive 11.</a:t>
          </a:r>
          <a:endParaRPr lang="fr-BE" sz="1100" kern="1200" dirty="0"/>
        </a:p>
      </dsp:txBody>
      <dsp:txXfrm>
        <a:off x="3262802" y="430072"/>
        <a:ext cx="2445000" cy="759739"/>
      </dsp:txXfrm>
    </dsp:sp>
    <dsp:sp modelId="{604348B8-468C-48FC-8FF5-BB53871F33F4}">
      <dsp:nvSpPr>
        <dsp:cNvPr id="0" name=""/>
        <dsp:cNvSpPr/>
      </dsp:nvSpPr>
      <dsp:spPr>
        <a:xfrm>
          <a:off x="3221702" y="1316910"/>
          <a:ext cx="2527200" cy="80835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de-DE" sz="1400" b="1" kern="1200" dirty="0" smtClean="0"/>
            <a:t>Participation*</a:t>
          </a:r>
          <a:endParaRPr lang="fr-BE" sz="1400" b="1" kern="1200" dirty="0"/>
        </a:p>
        <a:p>
          <a:pPr marL="57150" lvl="1" indent="-57150" algn="l" defTabSz="488950">
            <a:lnSpc>
              <a:spcPct val="90000"/>
            </a:lnSpc>
            <a:spcBef>
              <a:spcPct val="0"/>
            </a:spcBef>
            <a:spcAft>
              <a:spcPct val="15000"/>
            </a:spcAft>
            <a:buChar char="••"/>
          </a:pPr>
          <a:r>
            <a:rPr lang="de-DE" sz="1100" kern="1200" dirty="0" smtClean="0"/>
            <a:t>Interaction</a:t>
          </a:r>
          <a:r>
            <a:rPr sz="1100" kern="1200" dirty="0"/>
            <a:t> </a:t>
          </a:r>
          <a:r>
            <a:rPr lang="de-DE" sz="1100" kern="1200" dirty="0" smtClean="0"/>
            <a:t>à double sens (dialogue et échange</a:t>
          </a:r>
          <a:r>
            <a:rPr sz="1100" kern="1200" dirty="0"/>
            <a:t> </a:t>
          </a:r>
          <a:r>
            <a:rPr lang="de-DE" sz="1100" kern="1200" dirty="0" smtClean="0"/>
            <a:t>de</a:t>
          </a:r>
          <a:r>
            <a:rPr sz="1100" kern="1200" dirty="0"/>
            <a:t> </a:t>
          </a:r>
          <a:r>
            <a:rPr lang="de-DE" sz="1100" kern="1200" dirty="0" smtClean="0"/>
            <a:t>points de vue)</a:t>
          </a:r>
          <a:endParaRPr lang="fr-BE" sz="1100" kern="1200" dirty="0"/>
        </a:p>
        <a:p>
          <a:pPr marL="57150" lvl="1" indent="-57150" algn="l" defTabSz="488950">
            <a:lnSpc>
              <a:spcPct val="90000"/>
            </a:lnSpc>
            <a:spcBef>
              <a:spcPct val="0"/>
            </a:spcBef>
            <a:spcAft>
              <a:spcPct val="15000"/>
            </a:spcAft>
            <a:buChar char="••"/>
          </a:pPr>
          <a:r>
            <a:rPr lang="de-DE" sz="1100" kern="1200" dirty="0" smtClean="0"/>
            <a:t>Voir les détails à la diapositive 12.</a:t>
          </a:r>
          <a:endParaRPr lang="fr-BE" sz="1100" kern="1200" dirty="0"/>
        </a:p>
      </dsp:txBody>
      <dsp:txXfrm>
        <a:off x="3261163" y="1356371"/>
        <a:ext cx="2448278" cy="729436"/>
      </dsp:txXfrm>
    </dsp:sp>
    <dsp:sp modelId="{551DE9F9-5AC6-42F3-B880-6F6C07FDEC58}">
      <dsp:nvSpPr>
        <dsp:cNvPr id="0" name=""/>
        <dsp:cNvSpPr/>
      </dsp:nvSpPr>
      <dsp:spPr>
        <a:xfrm>
          <a:off x="3221702" y="2211268"/>
          <a:ext cx="2527200" cy="120175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de-DE" sz="1400" b="1" kern="1200" dirty="0" smtClean="0"/>
            <a:t>Modèles de financement innovants / Partage d'avantages*</a:t>
          </a:r>
          <a:endParaRPr lang="fr-BE" sz="1400" b="1" kern="1200" dirty="0"/>
        </a:p>
        <a:p>
          <a:pPr marL="57150" lvl="1" indent="-57150" algn="l" defTabSz="488950">
            <a:lnSpc>
              <a:spcPct val="90000"/>
            </a:lnSpc>
            <a:spcBef>
              <a:spcPct val="0"/>
            </a:spcBef>
            <a:spcAft>
              <a:spcPct val="15000"/>
            </a:spcAft>
            <a:buChar char="••"/>
          </a:pPr>
          <a:r>
            <a:rPr lang="de-DE" sz="1100" kern="1200" dirty="0" smtClean="0"/>
            <a:t>Modèles</a:t>
          </a:r>
          <a:r>
            <a:rPr sz="1100" kern="1200" dirty="0"/>
            <a:t> </a:t>
          </a:r>
          <a:r>
            <a:rPr lang="de-DE" sz="1100" kern="1200" dirty="0" smtClean="0"/>
            <a:t>de partenariat</a:t>
          </a:r>
          <a:endParaRPr lang="fr-BE" sz="1100" kern="1200" dirty="0"/>
        </a:p>
        <a:p>
          <a:pPr marL="57150" lvl="1" indent="-57150" algn="l" defTabSz="488950">
            <a:lnSpc>
              <a:spcPct val="90000"/>
            </a:lnSpc>
            <a:spcBef>
              <a:spcPct val="0"/>
            </a:spcBef>
            <a:spcAft>
              <a:spcPct val="15000"/>
            </a:spcAft>
            <a:buChar char="••"/>
          </a:pPr>
          <a:r>
            <a:rPr lang="de-DE" sz="1100" kern="1200" dirty="0" smtClean="0"/>
            <a:t>Voir les détails aux diapositives 13 et 14.</a:t>
          </a:r>
          <a:endParaRPr lang="fr-BE" sz="1100" kern="1200" dirty="0"/>
        </a:p>
      </dsp:txBody>
      <dsp:txXfrm>
        <a:off x="3280367" y="2269933"/>
        <a:ext cx="2409870" cy="10844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2D0EB-91F5-4EC5-854F-FD1FC9432FFA}">
      <dsp:nvSpPr>
        <dsp:cNvPr id="0" name=""/>
        <dsp:cNvSpPr/>
      </dsp:nvSpPr>
      <dsp:spPr>
        <a:xfrm>
          <a:off x="663" y="268475"/>
          <a:ext cx="1734812" cy="20409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280DE5-F224-41C4-B825-13983ED4D9DA}">
      <dsp:nvSpPr>
        <dsp:cNvPr id="0" name=""/>
        <dsp:cNvSpPr/>
      </dsp:nvSpPr>
      <dsp:spPr>
        <a:xfrm>
          <a:off x="663" y="345125"/>
          <a:ext cx="127445" cy="12744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45E707-575B-49AB-A671-93632F5150D1}">
      <dsp:nvSpPr>
        <dsp:cNvPr id="0" name=""/>
        <dsp:cNvSpPr/>
      </dsp:nvSpPr>
      <dsp:spPr>
        <a:xfrm>
          <a:off x="663" y="0"/>
          <a:ext cx="1734812" cy="170308"/>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de-DE" sz="1400" b="1" kern="1200" dirty="0" smtClean="0"/>
            <a:t>Technologie</a:t>
          </a:r>
          <a:endParaRPr lang="fr-BE" sz="1400" kern="1200" dirty="0"/>
        </a:p>
      </dsp:txBody>
      <dsp:txXfrm>
        <a:off x="663" y="0"/>
        <a:ext cx="1734812" cy="170308"/>
      </dsp:txXfrm>
    </dsp:sp>
    <dsp:sp modelId="{13E4497E-1EB1-4B9D-ADD6-6B907950DAF0}">
      <dsp:nvSpPr>
        <dsp:cNvPr id="0" name=""/>
        <dsp:cNvSpPr/>
      </dsp:nvSpPr>
      <dsp:spPr>
        <a:xfrm>
          <a:off x="663" y="642197"/>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2A9E74-0918-4905-86DE-7F004B8224C4}">
      <dsp:nvSpPr>
        <dsp:cNvPr id="0" name=""/>
        <dsp:cNvSpPr/>
      </dsp:nvSpPr>
      <dsp:spPr>
        <a:xfrm>
          <a:off x="122100" y="557383"/>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De quelle ouverture d'esprit faisons-nous preuve vis-à-vis des solutions techniques alternatives ?</a:t>
          </a:r>
          <a:endParaRPr lang="fr-BE" sz="800" kern="1200" dirty="0"/>
        </a:p>
      </dsp:txBody>
      <dsp:txXfrm>
        <a:off x="122100" y="557383"/>
        <a:ext cx="1613376" cy="297068"/>
      </dsp:txXfrm>
    </dsp:sp>
    <dsp:sp modelId="{A8FAC1A3-29C2-4B1E-87AA-3C1F8278936B}">
      <dsp:nvSpPr>
        <dsp:cNvPr id="0" name=""/>
        <dsp:cNvSpPr/>
      </dsp:nvSpPr>
      <dsp:spPr>
        <a:xfrm>
          <a:off x="663" y="939265"/>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788CBB-7558-4157-BB1C-A0CB0E7AD244}">
      <dsp:nvSpPr>
        <dsp:cNvPr id="0" name=""/>
        <dsp:cNvSpPr/>
      </dsp:nvSpPr>
      <dsp:spPr>
        <a:xfrm>
          <a:off x="122100" y="854452"/>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gérons-nous les incertitudes ?</a:t>
          </a:r>
          <a:endParaRPr lang="fr-BE" sz="800" kern="1200" dirty="0"/>
        </a:p>
      </dsp:txBody>
      <dsp:txXfrm>
        <a:off x="122100" y="854452"/>
        <a:ext cx="1613376" cy="297068"/>
      </dsp:txXfrm>
    </dsp:sp>
    <dsp:sp modelId="{969F5A08-721C-4876-9A0F-F4DD402F1944}">
      <dsp:nvSpPr>
        <dsp:cNvPr id="0" name=""/>
        <dsp:cNvSpPr/>
      </dsp:nvSpPr>
      <dsp:spPr>
        <a:xfrm>
          <a:off x="663" y="1236334"/>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E978B9-0FCE-4E5C-9D98-86129F0EE330}">
      <dsp:nvSpPr>
        <dsp:cNvPr id="0" name=""/>
        <dsp:cNvSpPr/>
      </dsp:nvSpPr>
      <dsp:spPr>
        <a:xfrm>
          <a:off x="122100" y="1151521"/>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interagissons-nous avec les utilisateurs non techniques ?</a:t>
          </a:r>
          <a:endParaRPr lang="fr-BE" sz="800" kern="1200" dirty="0"/>
        </a:p>
      </dsp:txBody>
      <dsp:txXfrm>
        <a:off x="122100" y="1151521"/>
        <a:ext cx="1613376" cy="297068"/>
      </dsp:txXfrm>
    </dsp:sp>
    <dsp:sp modelId="{7CC9A5E8-A5D5-4EB2-9FD2-05AE35C9BA79}">
      <dsp:nvSpPr>
        <dsp:cNvPr id="0" name=""/>
        <dsp:cNvSpPr/>
      </dsp:nvSpPr>
      <dsp:spPr>
        <a:xfrm>
          <a:off x="663" y="1533403"/>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130997-9D68-4656-947B-735AF4BD6225}">
      <dsp:nvSpPr>
        <dsp:cNvPr id="0" name=""/>
        <dsp:cNvSpPr/>
      </dsp:nvSpPr>
      <dsp:spPr>
        <a:xfrm>
          <a:off x="122100" y="1448590"/>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intégrons-nous les nouveaux savoirs externes ?</a:t>
          </a:r>
          <a:endParaRPr lang="fr-BE" sz="800" kern="1200" dirty="0"/>
        </a:p>
      </dsp:txBody>
      <dsp:txXfrm>
        <a:off x="122100" y="1448590"/>
        <a:ext cx="1613376" cy="297068"/>
      </dsp:txXfrm>
    </dsp:sp>
    <dsp:sp modelId="{0F57960D-8B4B-4A32-A7E5-5D0C92F4F62B}">
      <dsp:nvSpPr>
        <dsp:cNvPr id="0" name=""/>
        <dsp:cNvSpPr/>
      </dsp:nvSpPr>
      <dsp:spPr>
        <a:xfrm>
          <a:off x="663" y="1830471"/>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417359-B0C1-41C5-B19B-AB736FAD464F}">
      <dsp:nvSpPr>
        <dsp:cNvPr id="0" name=""/>
        <dsp:cNvSpPr/>
      </dsp:nvSpPr>
      <dsp:spPr>
        <a:xfrm>
          <a:off x="122100" y="1745658"/>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comprenons-nous l'environnement social ? </a:t>
          </a:r>
          <a:endParaRPr lang="fr-BE" sz="800" kern="1200" dirty="0"/>
        </a:p>
      </dsp:txBody>
      <dsp:txXfrm>
        <a:off x="122100" y="1745658"/>
        <a:ext cx="1613376" cy="297068"/>
      </dsp:txXfrm>
    </dsp:sp>
    <dsp:sp modelId="{86998119-0FCC-4BB3-9182-DC19098546EA}">
      <dsp:nvSpPr>
        <dsp:cNvPr id="0" name=""/>
        <dsp:cNvSpPr/>
      </dsp:nvSpPr>
      <dsp:spPr>
        <a:xfrm>
          <a:off x="663" y="2127540"/>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76A8E6-4CE4-4EC8-A797-8D3B30255C36}">
      <dsp:nvSpPr>
        <dsp:cNvPr id="0" name=""/>
        <dsp:cNvSpPr/>
      </dsp:nvSpPr>
      <dsp:spPr>
        <a:xfrm>
          <a:off x="122100" y="2042727"/>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gérons-nous les questions liées à l'émotionnel ?</a:t>
          </a:r>
          <a:endParaRPr lang="fr-BE" sz="800" kern="1200" dirty="0"/>
        </a:p>
      </dsp:txBody>
      <dsp:txXfrm>
        <a:off x="122100" y="2042727"/>
        <a:ext cx="1613376" cy="297068"/>
      </dsp:txXfrm>
    </dsp:sp>
    <dsp:sp modelId="{7F74CE07-24F9-4A73-A209-4C236219320F}">
      <dsp:nvSpPr>
        <dsp:cNvPr id="0" name=""/>
        <dsp:cNvSpPr/>
      </dsp:nvSpPr>
      <dsp:spPr>
        <a:xfrm>
          <a:off x="663" y="2424609"/>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C0573E-486B-4E15-B69C-FE2B7395D4F0}">
      <dsp:nvSpPr>
        <dsp:cNvPr id="0" name=""/>
        <dsp:cNvSpPr/>
      </dsp:nvSpPr>
      <dsp:spPr>
        <a:xfrm>
          <a:off x="122100" y="2339796"/>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nl-BE" sz="800" kern="1200" dirty="0" smtClean="0"/>
            <a:t>Comment mettons-nous en évidence les avantages de l'éolien ?</a:t>
          </a:r>
          <a:endParaRPr lang="fr-BE" sz="800" kern="1200" dirty="0"/>
        </a:p>
      </dsp:txBody>
      <dsp:txXfrm>
        <a:off x="122100" y="2339796"/>
        <a:ext cx="1613376" cy="297068"/>
      </dsp:txXfrm>
    </dsp:sp>
    <dsp:sp modelId="{8DE3D816-37D2-49FF-BBC2-4C5A6AD42DDF}">
      <dsp:nvSpPr>
        <dsp:cNvPr id="0" name=""/>
        <dsp:cNvSpPr/>
      </dsp:nvSpPr>
      <dsp:spPr>
        <a:xfrm>
          <a:off x="1822216" y="268475"/>
          <a:ext cx="1734812" cy="20409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118725-5BC1-4164-AA57-CB9A4789C7AF}">
      <dsp:nvSpPr>
        <dsp:cNvPr id="0" name=""/>
        <dsp:cNvSpPr/>
      </dsp:nvSpPr>
      <dsp:spPr>
        <a:xfrm>
          <a:off x="1822216" y="345125"/>
          <a:ext cx="127445" cy="12744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B6088B-6567-412F-9925-E0B51EB89CED}">
      <dsp:nvSpPr>
        <dsp:cNvPr id="0" name=""/>
        <dsp:cNvSpPr/>
      </dsp:nvSpPr>
      <dsp:spPr>
        <a:xfrm>
          <a:off x="1822216" y="0"/>
          <a:ext cx="1734812" cy="170308"/>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de-DE" sz="1400" b="1" kern="1200" dirty="0" smtClean="0"/>
            <a:t>Communication </a:t>
          </a:r>
          <a:endParaRPr lang="fr-BE" sz="1400" kern="1200" dirty="0"/>
        </a:p>
      </dsp:txBody>
      <dsp:txXfrm>
        <a:off x="1822216" y="0"/>
        <a:ext cx="1734812" cy="170308"/>
      </dsp:txXfrm>
    </dsp:sp>
    <dsp:sp modelId="{54F6246F-CFF5-457A-BEBC-6D742156DE98}">
      <dsp:nvSpPr>
        <dsp:cNvPr id="0" name=""/>
        <dsp:cNvSpPr/>
      </dsp:nvSpPr>
      <dsp:spPr>
        <a:xfrm>
          <a:off x="1822216" y="642197"/>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18D036-A4D0-433E-AFA6-1F10B0E3B1CD}">
      <dsp:nvSpPr>
        <dsp:cNvPr id="0" name=""/>
        <dsp:cNvSpPr/>
      </dsp:nvSpPr>
      <dsp:spPr>
        <a:xfrm>
          <a:off x="1943653" y="557383"/>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expliquons-nous les solutions techniques ?</a:t>
          </a:r>
          <a:endParaRPr lang="fr-BE" sz="800" kern="1200" dirty="0"/>
        </a:p>
      </dsp:txBody>
      <dsp:txXfrm>
        <a:off x="1943653" y="557383"/>
        <a:ext cx="1613376" cy="297068"/>
      </dsp:txXfrm>
    </dsp:sp>
    <dsp:sp modelId="{E4DB4571-44FA-4329-8111-B4B21572D2B7}">
      <dsp:nvSpPr>
        <dsp:cNvPr id="0" name=""/>
        <dsp:cNvSpPr/>
      </dsp:nvSpPr>
      <dsp:spPr>
        <a:xfrm>
          <a:off x="1822216" y="939265"/>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650277-2F19-45B4-A42E-05E955929AA6}">
      <dsp:nvSpPr>
        <dsp:cNvPr id="0" name=""/>
        <dsp:cNvSpPr/>
      </dsp:nvSpPr>
      <dsp:spPr>
        <a:xfrm>
          <a:off x="1943653" y="854452"/>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instaurons-nous la confiance et la communication face aux partisans et aux détracteurs ?</a:t>
          </a:r>
          <a:endParaRPr lang="fr-BE" sz="800" kern="1200" dirty="0"/>
        </a:p>
      </dsp:txBody>
      <dsp:txXfrm>
        <a:off x="1943653" y="854452"/>
        <a:ext cx="1613376" cy="297068"/>
      </dsp:txXfrm>
    </dsp:sp>
    <dsp:sp modelId="{34ADD8CE-618E-4C0A-BC3C-E477A6D9E104}">
      <dsp:nvSpPr>
        <dsp:cNvPr id="0" name=""/>
        <dsp:cNvSpPr/>
      </dsp:nvSpPr>
      <dsp:spPr>
        <a:xfrm>
          <a:off x="1822216" y="1236334"/>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AFEA7D-16C5-4B82-BBF8-CEB96CA1F7AF}">
      <dsp:nvSpPr>
        <dsp:cNvPr id="0" name=""/>
        <dsp:cNvSpPr/>
      </dsp:nvSpPr>
      <dsp:spPr>
        <a:xfrm>
          <a:off x="1943653" y="1151521"/>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gérons-nous les médias partisans et détracteurs ?</a:t>
          </a:r>
          <a:endParaRPr lang="fr-BE" sz="800" kern="1200" dirty="0"/>
        </a:p>
      </dsp:txBody>
      <dsp:txXfrm>
        <a:off x="1943653" y="1151521"/>
        <a:ext cx="1613376" cy="297068"/>
      </dsp:txXfrm>
    </dsp:sp>
    <dsp:sp modelId="{8E39AC37-1C54-4C2A-BEA2-B8DCF6A0EFE4}">
      <dsp:nvSpPr>
        <dsp:cNvPr id="0" name=""/>
        <dsp:cNvSpPr/>
      </dsp:nvSpPr>
      <dsp:spPr>
        <a:xfrm>
          <a:off x="1822216" y="1533403"/>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61AA9D-8F6A-4E62-8CCD-C944FBB634CF}">
      <dsp:nvSpPr>
        <dsp:cNvPr id="0" name=""/>
        <dsp:cNvSpPr/>
      </dsp:nvSpPr>
      <dsp:spPr>
        <a:xfrm>
          <a:off x="1943653" y="1448590"/>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gérons-nous les réseaux sociaux ?</a:t>
          </a:r>
          <a:endParaRPr lang="fr-BE" sz="800" kern="1200" dirty="0"/>
        </a:p>
      </dsp:txBody>
      <dsp:txXfrm>
        <a:off x="1943653" y="1448590"/>
        <a:ext cx="1613376" cy="297068"/>
      </dsp:txXfrm>
    </dsp:sp>
    <dsp:sp modelId="{30DD2325-A9E3-43B8-8245-00476025BD30}">
      <dsp:nvSpPr>
        <dsp:cNvPr id="0" name=""/>
        <dsp:cNvSpPr/>
      </dsp:nvSpPr>
      <dsp:spPr>
        <a:xfrm>
          <a:off x="1822216" y="1830471"/>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06DA56-7027-475A-99DC-BFA8CB441CF0}">
      <dsp:nvSpPr>
        <dsp:cNvPr id="0" name=""/>
        <dsp:cNvSpPr/>
      </dsp:nvSpPr>
      <dsp:spPr>
        <a:xfrm>
          <a:off x="1943653" y="1745658"/>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évaluons-nous les performances des campagnes ?</a:t>
          </a:r>
          <a:endParaRPr lang="fr-BE" sz="800" kern="1200" dirty="0"/>
        </a:p>
      </dsp:txBody>
      <dsp:txXfrm>
        <a:off x="1943653" y="1745658"/>
        <a:ext cx="1613376" cy="297068"/>
      </dsp:txXfrm>
    </dsp:sp>
    <dsp:sp modelId="{D730F999-5FDE-4278-BCCE-84CA0EBCCA87}">
      <dsp:nvSpPr>
        <dsp:cNvPr id="0" name=""/>
        <dsp:cNvSpPr/>
      </dsp:nvSpPr>
      <dsp:spPr>
        <a:xfrm>
          <a:off x="1822216" y="2127540"/>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C3A15B-99AF-4068-A6A4-4417C8D945E1}">
      <dsp:nvSpPr>
        <dsp:cNvPr id="0" name=""/>
        <dsp:cNvSpPr/>
      </dsp:nvSpPr>
      <dsp:spPr>
        <a:xfrm>
          <a:off x="1943653" y="2042727"/>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planifions-nous et organisons-nous les processus de participation ?</a:t>
          </a:r>
          <a:endParaRPr lang="fr-BE" sz="800" kern="1200" dirty="0"/>
        </a:p>
      </dsp:txBody>
      <dsp:txXfrm>
        <a:off x="1943653" y="2042727"/>
        <a:ext cx="1613376" cy="297068"/>
      </dsp:txXfrm>
    </dsp:sp>
    <dsp:sp modelId="{6D7DA882-4446-48F3-BF93-925E74518CCB}">
      <dsp:nvSpPr>
        <dsp:cNvPr id="0" name=""/>
        <dsp:cNvSpPr/>
      </dsp:nvSpPr>
      <dsp:spPr>
        <a:xfrm>
          <a:off x="1822216" y="2424609"/>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4B36F7-D7F1-445D-8BFA-07AEE681EE31}">
      <dsp:nvSpPr>
        <dsp:cNvPr id="0" name=""/>
        <dsp:cNvSpPr/>
      </dsp:nvSpPr>
      <dsp:spPr>
        <a:xfrm>
          <a:off x="1943653" y="2339796"/>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épaulons-nous les cadres techniques ?</a:t>
          </a:r>
          <a:endParaRPr lang="fr-BE" sz="800" kern="1200" dirty="0"/>
        </a:p>
      </dsp:txBody>
      <dsp:txXfrm>
        <a:off x="1943653" y="2339796"/>
        <a:ext cx="1613376" cy="297068"/>
      </dsp:txXfrm>
    </dsp:sp>
    <dsp:sp modelId="{71DEC012-3B50-4E89-82DA-AE3C833CF522}">
      <dsp:nvSpPr>
        <dsp:cNvPr id="0" name=""/>
        <dsp:cNvSpPr/>
      </dsp:nvSpPr>
      <dsp:spPr>
        <a:xfrm>
          <a:off x="3643770" y="268475"/>
          <a:ext cx="1734812" cy="20409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CFB0DE-0338-4545-9233-624941CE770B}">
      <dsp:nvSpPr>
        <dsp:cNvPr id="0" name=""/>
        <dsp:cNvSpPr/>
      </dsp:nvSpPr>
      <dsp:spPr>
        <a:xfrm>
          <a:off x="3643770" y="345125"/>
          <a:ext cx="127445" cy="12744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612AF7-B72E-4536-B832-D4F967D0C04D}">
      <dsp:nvSpPr>
        <dsp:cNvPr id="0" name=""/>
        <dsp:cNvSpPr/>
      </dsp:nvSpPr>
      <dsp:spPr>
        <a:xfrm>
          <a:off x="3643770" y="0"/>
          <a:ext cx="1734812" cy="170308"/>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de-DE" sz="1400" b="1" kern="1200" dirty="0" smtClean="0"/>
            <a:t>Juridique</a:t>
          </a:r>
          <a:endParaRPr lang="fr-BE" sz="1400" b="1" kern="1200" dirty="0"/>
        </a:p>
      </dsp:txBody>
      <dsp:txXfrm>
        <a:off x="3643770" y="0"/>
        <a:ext cx="1734812" cy="170308"/>
      </dsp:txXfrm>
    </dsp:sp>
    <dsp:sp modelId="{8A83874D-03A6-4BA6-88DB-ACC44F163CA2}">
      <dsp:nvSpPr>
        <dsp:cNvPr id="0" name=""/>
        <dsp:cNvSpPr/>
      </dsp:nvSpPr>
      <dsp:spPr>
        <a:xfrm>
          <a:off x="3643770" y="642197"/>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6FB51E-A8AE-4A98-A487-21DE756F471B}">
      <dsp:nvSpPr>
        <dsp:cNvPr id="0" name=""/>
        <dsp:cNvSpPr/>
      </dsp:nvSpPr>
      <dsp:spPr>
        <a:xfrm>
          <a:off x="3765207" y="557383"/>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comprenons-nous le contexte juridique ?</a:t>
          </a:r>
          <a:endParaRPr lang="fr-BE" sz="800" kern="1200" dirty="0"/>
        </a:p>
      </dsp:txBody>
      <dsp:txXfrm>
        <a:off x="3765207" y="557383"/>
        <a:ext cx="1613376" cy="297068"/>
      </dsp:txXfrm>
    </dsp:sp>
    <dsp:sp modelId="{EC3EC298-9806-42EB-8005-0BEE5CF200FA}">
      <dsp:nvSpPr>
        <dsp:cNvPr id="0" name=""/>
        <dsp:cNvSpPr/>
      </dsp:nvSpPr>
      <dsp:spPr>
        <a:xfrm>
          <a:off x="3643770" y="939265"/>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A3949C-4659-4DC1-81EF-797FFC34F1A7}">
      <dsp:nvSpPr>
        <dsp:cNvPr id="0" name=""/>
        <dsp:cNvSpPr/>
      </dsp:nvSpPr>
      <dsp:spPr>
        <a:xfrm>
          <a:off x="3765207" y="854452"/>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coopérons-nous avec les pouvoirs publics ?</a:t>
          </a:r>
          <a:endParaRPr lang="fr-BE" sz="800" kern="1200" dirty="0"/>
        </a:p>
      </dsp:txBody>
      <dsp:txXfrm>
        <a:off x="3765207" y="854452"/>
        <a:ext cx="1613376" cy="297068"/>
      </dsp:txXfrm>
    </dsp:sp>
    <dsp:sp modelId="{5791AC9C-42B5-424B-B205-7B76690CD245}">
      <dsp:nvSpPr>
        <dsp:cNvPr id="0" name=""/>
        <dsp:cNvSpPr/>
      </dsp:nvSpPr>
      <dsp:spPr>
        <a:xfrm>
          <a:off x="3643770" y="1236334"/>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38D5BF-A1A6-48A9-9F11-15FAC526DDB3}">
      <dsp:nvSpPr>
        <dsp:cNvPr id="0" name=""/>
        <dsp:cNvSpPr/>
      </dsp:nvSpPr>
      <dsp:spPr>
        <a:xfrm>
          <a:off x="3765207" y="1151521"/>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gérons-nous le public (auditions, etc.) ?</a:t>
          </a:r>
          <a:endParaRPr lang="fr-BE" sz="800" kern="1200" dirty="0"/>
        </a:p>
      </dsp:txBody>
      <dsp:txXfrm>
        <a:off x="3765207" y="1151521"/>
        <a:ext cx="1613376" cy="297068"/>
      </dsp:txXfrm>
    </dsp:sp>
    <dsp:sp modelId="{6BF994BB-3DC4-42C9-B6D8-73AB7B699768}">
      <dsp:nvSpPr>
        <dsp:cNvPr id="0" name=""/>
        <dsp:cNvSpPr/>
      </dsp:nvSpPr>
      <dsp:spPr>
        <a:xfrm>
          <a:off x="3643770" y="1533403"/>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562F50-FC2A-4BCF-AA91-808C2182BEB3}">
      <dsp:nvSpPr>
        <dsp:cNvPr id="0" name=""/>
        <dsp:cNvSpPr/>
      </dsp:nvSpPr>
      <dsp:spPr>
        <a:xfrm>
          <a:off x="3765207" y="1448590"/>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fournissons-nous des conseils pour éviter les litiges ?</a:t>
          </a:r>
          <a:endParaRPr lang="fr-BE" sz="800" kern="1200" dirty="0"/>
        </a:p>
      </dsp:txBody>
      <dsp:txXfrm>
        <a:off x="3765207" y="1448590"/>
        <a:ext cx="1613376" cy="297068"/>
      </dsp:txXfrm>
    </dsp:sp>
    <dsp:sp modelId="{0292D4D4-3AFC-4FE8-A56C-E695500C8FC7}">
      <dsp:nvSpPr>
        <dsp:cNvPr id="0" name=""/>
        <dsp:cNvSpPr/>
      </dsp:nvSpPr>
      <dsp:spPr>
        <a:xfrm>
          <a:off x="3643770" y="1830471"/>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CC4162-CC1F-4546-B839-0F42290345F2}">
      <dsp:nvSpPr>
        <dsp:cNvPr id="0" name=""/>
        <dsp:cNvSpPr/>
      </dsp:nvSpPr>
      <dsp:spPr>
        <a:xfrm>
          <a:off x="3765207" y="1745658"/>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À quel point sommes-nous capables de trouver une alternative à un litige ?</a:t>
          </a:r>
          <a:endParaRPr lang="fr-BE" sz="800" kern="1200" dirty="0"/>
        </a:p>
      </dsp:txBody>
      <dsp:txXfrm>
        <a:off x="3765207" y="1745658"/>
        <a:ext cx="1613376" cy="297068"/>
      </dsp:txXfrm>
    </dsp:sp>
    <dsp:sp modelId="{1A3A0D42-84F8-485E-90E0-FE67BFD59E80}">
      <dsp:nvSpPr>
        <dsp:cNvPr id="0" name=""/>
        <dsp:cNvSpPr/>
      </dsp:nvSpPr>
      <dsp:spPr>
        <a:xfrm>
          <a:off x="3643770" y="2127540"/>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9D404A-94B3-4042-B2CF-9641809347C7}">
      <dsp:nvSpPr>
        <dsp:cNvPr id="0" name=""/>
        <dsp:cNvSpPr/>
      </dsp:nvSpPr>
      <dsp:spPr>
        <a:xfrm>
          <a:off x="3765207" y="2042727"/>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participons-nous et gérons-nous les conflits ?</a:t>
          </a:r>
          <a:endParaRPr lang="fr-BE" sz="800" kern="1200" dirty="0"/>
        </a:p>
      </dsp:txBody>
      <dsp:txXfrm>
        <a:off x="3765207" y="2042727"/>
        <a:ext cx="1613376" cy="297068"/>
      </dsp:txXfrm>
    </dsp:sp>
    <dsp:sp modelId="{FD78F3F7-DEB2-40F1-B83D-64AB4CB18E21}">
      <dsp:nvSpPr>
        <dsp:cNvPr id="0" name=""/>
        <dsp:cNvSpPr/>
      </dsp:nvSpPr>
      <dsp:spPr>
        <a:xfrm>
          <a:off x="5465323" y="268475"/>
          <a:ext cx="1734812" cy="20409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AE2431-09AA-439F-AF00-7ED475EE55D4}">
      <dsp:nvSpPr>
        <dsp:cNvPr id="0" name=""/>
        <dsp:cNvSpPr/>
      </dsp:nvSpPr>
      <dsp:spPr>
        <a:xfrm>
          <a:off x="5465323" y="345125"/>
          <a:ext cx="127445" cy="12744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421FAA-4FC3-43FD-9821-684D1EFBD198}">
      <dsp:nvSpPr>
        <dsp:cNvPr id="0" name=""/>
        <dsp:cNvSpPr/>
      </dsp:nvSpPr>
      <dsp:spPr>
        <a:xfrm>
          <a:off x="5465323" y="0"/>
          <a:ext cx="1734812" cy="170308"/>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b="1" kern="1200" dirty="0" smtClean="0"/>
            <a:t>Financement et contrôle</a:t>
          </a:r>
          <a:endParaRPr lang="fr-BE" sz="1200" b="1" kern="1200" dirty="0"/>
        </a:p>
      </dsp:txBody>
      <dsp:txXfrm>
        <a:off x="5465323" y="0"/>
        <a:ext cx="1734812" cy="170308"/>
      </dsp:txXfrm>
    </dsp:sp>
    <dsp:sp modelId="{45029166-19DD-432D-A9DE-A02556EBD19A}">
      <dsp:nvSpPr>
        <dsp:cNvPr id="0" name=""/>
        <dsp:cNvSpPr/>
      </dsp:nvSpPr>
      <dsp:spPr>
        <a:xfrm>
          <a:off x="5465323" y="642197"/>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86944F-0989-4967-8272-3D1ACDE65CE6}">
      <dsp:nvSpPr>
        <dsp:cNvPr id="0" name=""/>
        <dsp:cNvSpPr/>
      </dsp:nvSpPr>
      <dsp:spPr>
        <a:xfrm>
          <a:off x="5586760" y="557383"/>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estimons-nous les couts de mise en œuvre du projet ?</a:t>
          </a:r>
          <a:endParaRPr lang="fr-BE" sz="800" kern="1200" dirty="0"/>
        </a:p>
      </dsp:txBody>
      <dsp:txXfrm>
        <a:off x="5586760" y="557383"/>
        <a:ext cx="1613376" cy="297068"/>
      </dsp:txXfrm>
    </dsp:sp>
    <dsp:sp modelId="{E837762A-026E-4F92-B810-3F8B2B3C95AE}">
      <dsp:nvSpPr>
        <dsp:cNvPr id="0" name=""/>
        <dsp:cNvSpPr/>
      </dsp:nvSpPr>
      <dsp:spPr>
        <a:xfrm>
          <a:off x="5465323" y="939265"/>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E28352-BD74-4071-A478-6EADA9C42354}">
      <dsp:nvSpPr>
        <dsp:cNvPr id="0" name=""/>
        <dsp:cNvSpPr/>
      </dsp:nvSpPr>
      <dsp:spPr>
        <a:xfrm>
          <a:off x="5586760" y="854452"/>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comparons-nous des projets similaires et leurs inducteurs de cout ?</a:t>
          </a:r>
          <a:endParaRPr lang="fr-BE" sz="800" kern="1200" dirty="0"/>
        </a:p>
      </dsp:txBody>
      <dsp:txXfrm>
        <a:off x="5586760" y="854452"/>
        <a:ext cx="1613376" cy="297068"/>
      </dsp:txXfrm>
    </dsp:sp>
    <dsp:sp modelId="{1F48C504-0ABB-4A5F-B2E7-413FF8C0210D}">
      <dsp:nvSpPr>
        <dsp:cNvPr id="0" name=""/>
        <dsp:cNvSpPr/>
      </dsp:nvSpPr>
      <dsp:spPr>
        <a:xfrm>
          <a:off x="5465323" y="1236334"/>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723F23-B054-43D9-A51C-131BEAF9E614}">
      <dsp:nvSpPr>
        <dsp:cNvPr id="0" name=""/>
        <dsp:cNvSpPr/>
      </dsp:nvSpPr>
      <dsp:spPr>
        <a:xfrm>
          <a:off x="5586760" y="1151521"/>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identifions-nous les risques de cout associés aux problèmes d'acceptation ?</a:t>
          </a:r>
          <a:endParaRPr lang="fr-BE" sz="800" kern="1200" dirty="0"/>
        </a:p>
      </dsp:txBody>
      <dsp:txXfrm>
        <a:off x="5586760" y="1151521"/>
        <a:ext cx="1613376" cy="297068"/>
      </dsp:txXfrm>
    </dsp:sp>
    <dsp:sp modelId="{89F76A76-34BF-446E-B662-E7BB628666D8}">
      <dsp:nvSpPr>
        <dsp:cNvPr id="0" name=""/>
        <dsp:cNvSpPr/>
      </dsp:nvSpPr>
      <dsp:spPr>
        <a:xfrm>
          <a:off x="5465323" y="1533403"/>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D40BBF-05B6-438C-AAF4-04FFF280B001}">
      <dsp:nvSpPr>
        <dsp:cNvPr id="0" name=""/>
        <dsp:cNvSpPr/>
      </dsp:nvSpPr>
      <dsp:spPr>
        <a:xfrm>
          <a:off x="5586760" y="1465523"/>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simulons-nous les couts associés aux analyses de risque ?</a:t>
          </a:r>
          <a:endParaRPr lang="fr-BE" sz="800" kern="1200" dirty="0"/>
        </a:p>
      </dsp:txBody>
      <dsp:txXfrm>
        <a:off x="5586760" y="1465523"/>
        <a:ext cx="1613376" cy="297068"/>
      </dsp:txXfrm>
    </dsp:sp>
    <dsp:sp modelId="{24BA78A9-439F-4663-B982-FD4EA43BC7A7}">
      <dsp:nvSpPr>
        <dsp:cNvPr id="0" name=""/>
        <dsp:cNvSpPr/>
      </dsp:nvSpPr>
      <dsp:spPr>
        <a:xfrm>
          <a:off x="5465323" y="1830471"/>
          <a:ext cx="127442" cy="12744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C1D809-1EB2-48A0-A8FC-B573925BB4C4}">
      <dsp:nvSpPr>
        <dsp:cNvPr id="0" name=""/>
        <dsp:cNvSpPr/>
      </dsp:nvSpPr>
      <dsp:spPr>
        <a:xfrm>
          <a:off x="5586760" y="1855722"/>
          <a:ext cx="1613376" cy="29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dirty="0" smtClean="0"/>
            <a:t>Comment formulons-nous des conseils aux pouvoirs exécutifs au sujet de solutions alternatives et de leurs couts ?</a:t>
          </a:r>
          <a:endParaRPr lang="fr-BE" sz="800" kern="1200" dirty="0"/>
        </a:p>
      </dsp:txBody>
      <dsp:txXfrm>
        <a:off x="5586760" y="1855722"/>
        <a:ext cx="1613376" cy="297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01248-D6A3-4609-A4C3-C77983113EFF}">
      <dsp:nvSpPr>
        <dsp:cNvPr id="0" name=""/>
        <dsp:cNvSpPr/>
      </dsp:nvSpPr>
      <dsp:spPr>
        <a:xfrm>
          <a:off x="2968"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Industrie éolienne onshore</a:t>
          </a:r>
          <a:endParaRPr lang="fr-BE" sz="700" kern="1200" dirty="0">
            <a:latin typeface="+mj-lt"/>
          </a:endParaRPr>
        </a:p>
      </dsp:txBody>
      <dsp:txXfrm>
        <a:off x="2968" y="254110"/>
        <a:ext cx="881290" cy="465932"/>
      </dsp:txXfrm>
    </dsp:sp>
    <dsp:sp modelId="{B82F0404-D77B-4F9E-BB86-BD5C6416B9B4}">
      <dsp:nvSpPr>
        <dsp:cNvPr id="0" name=""/>
        <dsp:cNvSpPr/>
      </dsp:nvSpPr>
      <dsp:spPr>
        <a:xfrm>
          <a:off x="956341"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smtClean="0">
              <a:latin typeface="+mj-lt"/>
            </a:rPr>
            <a:t>Décideurs politiques (régionaux, nationaux et européens)</a:t>
          </a:r>
          <a:endParaRPr lang="fr-BE" sz="700" kern="1200" dirty="0">
            <a:latin typeface="+mj-lt"/>
          </a:endParaRPr>
        </a:p>
      </dsp:txBody>
      <dsp:txXfrm>
        <a:off x="956341" y="254110"/>
        <a:ext cx="881290" cy="465932"/>
      </dsp:txXfrm>
    </dsp:sp>
    <dsp:sp modelId="{2300C024-766E-4F3D-B5C6-A6C4C111F964}">
      <dsp:nvSpPr>
        <dsp:cNvPr id="0" name=""/>
        <dsp:cNvSpPr/>
      </dsp:nvSpPr>
      <dsp:spPr>
        <a:xfrm>
          <a:off x="1909714"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Citoyens / résidents locaux</a:t>
          </a:r>
          <a:endParaRPr lang="fr-BE" sz="700" kern="1200" dirty="0">
            <a:latin typeface="+mj-lt"/>
          </a:endParaRPr>
        </a:p>
      </dsp:txBody>
      <dsp:txXfrm>
        <a:off x="1909714" y="254110"/>
        <a:ext cx="881290" cy="465932"/>
      </dsp:txXfrm>
    </dsp:sp>
    <dsp:sp modelId="{AAC64CD3-D0AE-42C8-9D29-9D5D62AD2C69}">
      <dsp:nvSpPr>
        <dsp:cNvPr id="0" name=""/>
        <dsp:cNvSpPr/>
      </dsp:nvSpPr>
      <dsp:spPr>
        <a:xfrm>
          <a:off x="2863088"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ONG / groupes sociaux</a:t>
          </a:r>
          <a:endParaRPr lang="fr-BE" sz="700" kern="1200" dirty="0">
            <a:latin typeface="+mj-lt"/>
          </a:endParaRPr>
        </a:p>
      </dsp:txBody>
      <dsp:txXfrm>
        <a:off x="2863088" y="254110"/>
        <a:ext cx="881290" cy="465932"/>
      </dsp:txXfrm>
    </dsp:sp>
    <dsp:sp modelId="{6F6A2890-F043-4D2F-AA90-CC2F3F93CCC3}">
      <dsp:nvSpPr>
        <dsp:cNvPr id="0" name=""/>
        <dsp:cNvSpPr/>
      </dsp:nvSpPr>
      <dsp:spPr>
        <a:xfrm>
          <a:off x="3816461"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Coopératives</a:t>
          </a:r>
          <a:endParaRPr lang="fr-BE" sz="700" kern="1200" dirty="0">
            <a:latin typeface="+mj-lt"/>
          </a:endParaRPr>
        </a:p>
      </dsp:txBody>
      <dsp:txXfrm>
        <a:off x="3816461" y="254110"/>
        <a:ext cx="881290" cy="465932"/>
      </dsp:txXfrm>
    </dsp:sp>
    <dsp:sp modelId="{37FE4B94-E873-4CA0-957A-9FD2720CCA03}">
      <dsp:nvSpPr>
        <dsp:cNvPr id="0" name=""/>
        <dsp:cNvSpPr/>
      </dsp:nvSpPr>
      <dsp:spPr>
        <a:xfrm>
          <a:off x="4769834"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Entreprises locales</a:t>
          </a:r>
          <a:endParaRPr lang="fr-BE" sz="700" kern="1200" dirty="0">
            <a:latin typeface="+mj-lt"/>
          </a:endParaRPr>
        </a:p>
      </dsp:txBody>
      <dsp:txXfrm>
        <a:off x="4769834" y="254110"/>
        <a:ext cx="881290" cy="465932"/>
      </dsp:txXfrm>
    </dsp:sp>
    <dsp:sp modelId="{420F4F5E-9D27-4D6D-8386-F2524C2B12CE}">
      <dsp:nvSpPr>
        <dsp:cNvPr id="0" name=""/>
        <dsp:cNvSpPr/>
      </dsp:nvSpPr>
      <dsp:spPr>
        <a:xfrm>
          <a:off x="5723207"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Gestionnaires de l'occupation du sol</a:t>
          </a:r>
          <a:endParaRPr lang="fr-BE" sz="700" kern="1200" dirty="0">
            <a:latin typeface="+mj-lt"/>
          </a:endParaRPr>
        </a:p>
      </dsp:txBody>
      <dsp:txXfrm>
        <a:off x="5723207" y="254110"/>
        <a:ext cx="881290" cy="465932"/>
      </dsp:txXfrm>
    </dsp:sp>
    <dsp:sp modelId="{9F8356A3-158F-4C89-BA11-D4C6DB0A6060}">
      <dsp:nvSpPr>
        <dsp:cNvPr id="0" name=""/>
        <dsp:cNvSpPr/>
      </dsp:nvSpPr>
      <dsp:spPr>
        <a:xfrm>
          <a:off x="6676580" y="254110"/>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Conseils communaux</a:t>
          </a:r>
          <a:endParaRPr lang="fr-BE" sz="700" kern="1200" dirty="0">
            <a:latin typeface="+mj-lt"/>
          </a:endParaRPr>
        </a:p>
      </dsp:txBody>
      <dsp:txXfrm>
        <a:off x="6676580" y="254110"/>
        <a:ext cx="881290" cy="465932"/>
      </dsp:txXfrm>
    </dsp:sp>
    <dsp:sp modelId="{72201CF5-07A4-454B-9F40-26BA76979839}">
      <dsp:nvSpPr>
        <dsp:cNvPr id="0" name=""/>
        <dsp:cNvSpPr/>
      </dsp:nvSpPr>
      <dsp:spPr>
        <a:xfrm>
          <a:off x="2968"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Confiance dans le développement local</a:t>
          </a:r>
          <a:endParaRPr lang="fr-BE" sz="700" kern="1200" dirty="0">
            <a:latin typeface="+mj-lt"/>
          </a:endParaRPr>
        </a:p>
      </dsp:txBody>
      <dsp:txXfrm>
        <a:off x="2968" y="792125"/>
        <a:ext cx="881290" cy="465932"/>
      </dsp:txXfrm>
    </dsp:sp>
    <dsp:sp modelId="{939C8505-C5C9-4FAB-BAD0-5139EF4596C8}">
      <dsp:nvSpPr>
        <dsp:cNvPr id="0" name=""/>
        <dsp:cNvSpPr/>
      </dsp:nvSpPr>
      <dsp:spPr>
        <a:xfrm>
          <a:off x="956341"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Organismes de construction de logements</a:t>
          </a:r>
          <a:endParaRPr lang="fr-BE" sz="700" kern="1200" dirty="0">
            <a:latin typeface="+mj-lt"/>
          </a:endParaRPr>
        </a:p>
      </dsp:txBody>
      <dsp:txXfrm>
        <a:off x="956341" y="792125"/>
        <a:ext cx="881290" cy="465932"/>
      </dsp:txXfrm>
    </dsp:sp>
    <dsp:sp modelId="{6AD89548-8806-417F-9DE1-BF680090A032}">
      <dsp:nvSpPr>
        <dsp:cNvPr id="0" name=""/>
        <dsp:cNvSpPr/>
      </dsp:nvSpPr>
      <dsp:spPr>
        <a:xfrm>
          <a:off x="1909714"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Autre groupes de la communauté</a:t>
          </a:r>
          <a:endParaRPr lang="fr-BE" sz="700" kern="1200" dirty="0">
            <a:latin typeface="+mj-lt"/>
          </a:endParaRPr>
        </a:p>
      </dsp:txBody>
      <dsp:txXfrm>
        <a:off x="1909714" y="792125"/>
        <a:ext cx="881290" cy="465932"/>
      </dsp:txXfrm>
    </dsp:sp>
    <dsp:sp modelId="{63A77F47-532D-4151-9BD1-F4966CCF69DC}">
      <dsp:nvSpPr>
        <dsp:cNvPr id="0" name=""/>
        <dsp:cNvSpPr/>
      </dsp:nvSpPr>
      <dsp:spPr>
        <a:xfrm>
          <a:off x="2863088"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Organes environnementaux locaux</a:t>
          </a:r>
          <a:endParaRPr lang="fr-BE" sz="700" kern="1200" dirty="0">
            <a:latin typeface="+mj-lt"/>
          </a:endParaRPr>
        </a:p>
      </dsp:txBody>
      <dsp:txXfrm>
        <a:off x="2863088" y="792125"/>
        <a:ext cx="881290" cy="465932"/>
      </dsp:txXfrm>
    </dsp:sp>
    <dsp:sp modelId="{AD659126-E6BA-483C-8AAA-6BA30A760811}">
      <dsp:nvSpPr>
        <dsp:cNvPr id="0" name=""/>
        <dsp:cNvSpPr/>
      </dsp:nvSpPr>
      <dsp:spPr>
        <a:xfrm>
          <a:off x="3816461"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Chambre de commerce locale</a:t>
          </a:r>
          <a:endParaRPr lang="fr-BE" sz="700" kern="1200" dirty="0">
            <a:latin typeface="+mj-lt"/>
          </a:endParaRPr>
        </a:p>
      </dsp:txBody>
      <dsp:txXfrm>
        <a:off x="3816461" y="792125"/>
        <a:ext cx="881290" cy="465932"/>
      </dsp:txXfrm>
    </dsp:sp>
    <dsp:sp modelId="{4BC5DCAF-3EAD-4DC1-A6E5-7D99EFB3AEC2}">
      <dsp:nvSpPr>
        <dsp:cNvPr id="0" name=""/>
        <dsp:cNvSpPr/>
      </dsp:nvSpPr>
      <dsp:spPr>
        <a:xfrm>
          <a:off x="4769834"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smtClean="0">
              <a:latin typeface="+mj-lt"/>
            </a:rPr>
            <a:t>Fournisseurs d'énergie</a:t>
          </a:r>
          <a:endParaRPr lang="fr-BE" sz="700" kern="1200" dirty="0">
            <a:latin typeface="+mj-lt"/>
          </a:endParaRPr>
        </a:p>
      </dsp:txBody>
      <dsp:txXfrm>
        <a:off x="4769834" y="792125"/>
        <a:ext cx="881290" cy="465932"/>
      </dsp:txXfrm>
    </dsp:sp>
    <dsp:sp modelId="{803855F6-21B8-4585-8024-B49D98B52ABE}">
      <dsp:nvSpPr>
        <dsp:cNvPr id="0" name=""/>
        <dsp:cNvSpPr/>
      </dsp:nvSpPr>
      <dsp:spPr>
        <a:xfrm>
          <a:off x="5723207"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Financiers </a:t>
          </a:r>
          <a:endParaRPr lang="fr-BE" sz="700" kern="1200" dirty="0">
            <a:latin typeface="+mj-lt"/>
          </a:endParaRPr>
        </a:p>
      </dsp:txBody>
      <dsp:txXfrm>
        <a:off x="5723207" y="792125"/>
        <a:ext cx="881290" cy="465932"/>
      </dsp:txXfrm>
    </dsp:sp>
    <dsp:sp modelId="{F7B25560-BFB2-434E-A1F6-EA709A3BB89C}">
      <dsp:nvSpPr>
        <dsp:cNvPr id="0" name=""/>
        <dsp:cNvSpPr/>
      </dsp:nvSpPr>
      <dsp:spPr>
        <a:xfrm>
          <a:off x="6676580" y="792125"/>
          <a:ext cx="881290" cy="46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mj-lt"/>
            </a:rPr>
            <a:t>Opérateurs de réseau</a:t>
          </a:r>
          <a:endParaRPr lang="fr-BE" sz="700" kern="1200" dirty="0">
            <a:latin typeface="+mj-lt"/>
          </a:endParaRPr>
        </a:p>
      </dsp:txBody>
      <dsp:txXfrm>
        <a:off x="6676580" y="792125"/>
        <a:ext cx="881290" cy="4659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ABCA5-47FC-47D7-B7CD-6BD64E7FF1F9}">
      <dsp:nvSpPr>
        <dsp:cNvPr id="0" name=""/>
        <dsp:cNvSpPr/>
      </dsp:nvSpPr>
      <dsp:spPr>
        <a:xfrm>
          <a:off x="1944211" y="744"/>
          <a:ext cx="1076006" cy="10760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de-DE" sz="1000" b="1" kern="1200" dirty="0" smtClean="0">
              <a:latin typeface="+mj-lt"/>
            </a:rPr>
            <a:t>Attentes des parties externes</a:t>
          </a:r>
          <a:endParaRPr lang="fr-BE" sz="1000" b="1" kern="1200" dirty="0">
            <a:latin typeface="+mj-lt"/>
          </a:endParaRPr>
        </a:p>
      </dsp:txBody>
      <dsp:txXfrm>
        <a:off x="2101788" y="158321"/>
        <a:ext cx="760852" cy="760852"/>
      </dsp:txXfrm>
    </dsp:sp>
    <dsp:sp modelId="{332CB22A-FDA3-430A-927F-7BE541CDD2AA}">
      <dsp:nvSpPr>
        <dsp:cNvPr id="0" name=""/>
        <dsp:cNvSpPr/>
      </dsp:nvSpPr>
      <dsp:spPr>
        <a:xfrm>
          <a:off x="2170173" y="1164122"/>
          <a:ext cx="624083" cy="62408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de-DE" sz="800" kern="1200"/>
        </a:p>
      </dsp:txBody>
      <dsp:txXfrm>
        <a:off x="2252895" y="1402771"/>
        <a:ext cx="458639" cy="146785"/>
      </dsp:txXfrm>
    </dsp:sp>
    <dsp:sp modelId="{139A6D75-15C1-49A7-A3F5-6B566CD445FE}">
      <dsp:nvSpPr>
        <dsp:cNvPr id="0" name=""/>
        <dsp:cNvSpPr/>
      </dsp:nvSpPr>
      <dsp:spPr>
        <a:xfrm>
          <a:off x="1944211" y="1875577"/>
          <a:ext cx="1076006" cy="10760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latin typeface="+mj-lt"/>
            </a:rPr>
            <a:t>Inquiétudes individuelles</a:t>
          </a:r>
          <a:endParaRPr lang="fr-BE" sz="1000" b="1" kern="1200" dirty="0">
            <a:latin typeface="+mj-lt"/>
          </a:endParaRPr>
        </a:p>
      </dsp:txBody>
      <dsp:txXfrm>
        <a:off x="2101788" y="2033154"/>
        <a:ext cx="760852" cy="760852"/>
      </dsp:txXfrm>
    </dsp:sp>
    <dsp:sp modelId="{FA8B693D-7537-489E-8784-40A91B115850}">
      <dsp:nvSpPr>
        <dsp:cNvPr id="0" name=""/>
        <dsp:cNvSpPr/>
      </dsp:nvSpPr>
      <dsp:spPr>
        <a:xfrm rot="21570372">
          <a:off x="3181620" y="1268524"/>
          <a:ext cx="342199" cy="400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de-DE" sz="800" kern="1200"/>
        </a:p>
      </dsp:txBody>
      <dsp:txXfrm>
        <a:off x="3181622" y="1349021"/>
        <a:ext cx="239539" cy="240164"/>
      </dsp:txXfrm>
    </dsp:sp>
    <dsp:sp modelId="{B03320C8-9DAC-414C-AD25-E74F0AB9DB2F}">
      <dsp:nvSpPr>
        <dsp:cNvPr id="0" name=""/>
        <dsp:cNvSpPr/>
      </dsp:nvSpPr>
      <dsp:spPr>
        <a:xfrm>
          <a:off x="3665822" y="648080"/>
          <a:ext cx="1662773" cy="16214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err="1" smtClean="0">
              <a:latin typeface="+mj-lt"/>
            </a:rPr>
            <a:t>Compréhension</a:t>
          </a:r>
          <a:r>
            <a:rPr lang="en-US" sz="1200" kern="1200" dirty="0" smtClean="0">
              <a:latin typeface="+mj-lt"/>
            </a:rPr>
            <a:t> / acceptation</a:t>
          </a:r>
          <a:endParaRPr lang="fr-BE" sz="1200" kern="1200" dirty="0">
            <a:latin typeface="+mj-lt"/>
          </a:endParaRPr>
        </a:p>
      </dsp:txBody>
      <dsp:txXfrm>
        <a:off x="3909329" y="885533"/>
        <a:ext cx="1175759" cy="11465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14179-2971-411D-98EA-FE8FBB34BA4E}">
      <dsp:nvSpPr>
        <dsp:cNvPr id="0" name=""/>
        <dsp:cNvSpPr/>
      </dsp:nvSpPr>
      <dsp:spPr>
        <a:xfrm>
          <a:off x="0" y="2222373"/>
          <a:ext cx="7056784" cy="729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latin typeface="+mj-lt"/>
            </a:rPr>
            <a:t>Quelles mesures d'amélioration sont prévues ?</a:t>
          </a:r>
        </a:p>
      </dsp:txBody>
      <dsp:txXfrm>
        <a:off x="0" y="2222373"/>
        <a:ext cx="7056784" cy="393893"/>
      </dsp:txXfrm>
    </dsp:sp>
    <dsp:sp modelId="{D78E0723-40DD-476B-BA81-8FCAF22551AF}">
      <dsp:nvSpPr>
        <dsp:cNvPr id="0" name=""/>
        <dsp:cNvSpPr/>
      </dsp:nvSpPr>
      <dsp:spPr>
        <a:xfrm>
          <a:off x="0" y="2601678"/>
          <a:ext cx="3528391" cy="3355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Mesures </a:t>
          </a:r>
          <a:r>
            <a:rPr lang="en-US" sz="1000" b="1" kern="1200" dirty="0" smtClean="0">
              <a:solidFill>
                <a:schemeClr val="tx1"/>
              </a:solidFill>
            </a:rPr>
            <a:t>d'assurance qualité</a:t>
          </a:r>
          <a:r>
            <a:rPr lang="en-US" sz="1000" kern="1200" dirty="0" smtClean="0">
              <a:solidFill>
                <a:schemeClr val="tx1"/>
              </a:solidFill>
            </a:rPr>
            <a:t> </a:t>
          </a:r>
          <a:endParaRPr lang="fr-BE" sz="1000" kern="1200" dirty="0">
            <a:solidFill>
              <a:schemeClr val="tx1"/>
            </a:solidFill>
          </a:endParaRPr>
        </a:p>
      </dsp:txBody>
      <dsp:txXfrm>
        <a:off x="0" y="2601678"/>
        <a:ext cx="3528391" cy="335538"/>
      </dsp:txXfrm>
    </dsp:sp>
    <dsp:sp modelId="{39881207-4B5D-49FE-91C7-6972F5D651FD}">
      <dsp:nvSpPr>
        <dsp:cNvPr id="0" name=""/>
        <dsp:cNvSpPr/>
      </dsp:nvSpPr>
      <dsp:spPr>
        <a:xfrm>
          <a:off x="3528392" y="2601678"/>
          <a:ext cx="3528391" cy="3355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Critères </a:t>
          </a:r>
          <a:r>
            <a:rPr lang="en-US" sz="1000" b="1" kern="1200" dirty="0" smtClean="0">
              <a:solidFill>
                <a:schemeClr val="tx1"/>
              </a:solidFill>
            </a:rPr>
            <a:t>d'évaluation</a:t>
          </a:r>
          <a:r>
            <a:rPr lang="en-US" sz="1000" kern="1200" dirty="0" smtClean="0">
              <a:solidFill>
                <a:schemeClr val="tx1"/>
              </a:solidFill>
            </a:rPr>
            <a:t> (réussite, échec)</a:t>
          </a:r>
          <a:endParaRPr lang="fr-BE" sz="1000" kern="1200" dirty="0">
            <a:solidFill>
              <a:schemeClr val="tx1"/>
            </a:solidFill>
          </a:endParaRPr>
        </a:p>
      </dsp:txBody>
      <dsp:txXfrm>
        <a:off x="3528392" y="2601678"/>
        <a:ext cx="3528391" cy="335538"/>
      </dsp:txXfrm>
    </dsp:sp>
    <dsp:sp modelId="{5DFC13DD-EE90-4B37-B32A-0532CD36EF89}">
      <dsp:nvSpPr>
        <dsp:cNvPr id="0" name=""/>
        <dsp:cNvSpPr/>
      </dsp:nvSpPr>
      <dsp:spPr>
        <a:xfrm rot="10800000">
          <a:off x="0" y="1111447"/>
          <a:ext cx="7056784" cy="112186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latin typeface="+mj-lt"/>
            </a:rPr>
            <a:t>Quelles ressources faut-il garantir et à quel moment ? </a:t>
          </a:r>
        </a:p>
      </dsp:txBody>
      <dsp:txXfrm rot="-10800000">
        <a:off x="0" y="1111447"/>
        <a:ext cx="7056784" cy="393775"/>
      </dsp:txXfrm>
    </dsp:sp>
    <dsp:sp modelId="{567015FF-3B12-4000-8594-EDDA2E4FD548}">
      <dsp:nvSpPr>
        <dsp:cNvPr id="0" name=""/>
        <dsp:cNvSpPr/>
      </dsp:nvSpPr>
      <dsp:spPr>
        <a:xfrm>
          <a:off x="3445" y="1505223"/>
          <a:ext cx="2349964" cy="3354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Connaissances, </a:t>
          </a:r>
          <a:r>
            <a:rPr lang="en-US" sz="1000" b="1" kern="1200" dirty="0" smtClean="0">
              <a:solidFill>
                <a:schemeClr val="tx1"/>
              </a:solidFill>
            </a:rPr>
            <a:t>compétences</a:t>
          </a:r>
          <a:r>
            <a:rPr lang="en-US" sz="1000" kern="1200" dirty="0" smtClean="0">
              <a:solidFill>
                <a:schemeClr val="tx1"/>
              </a:solidFill>
            </a:rPr>
            <a:t>, personnel</a:t>
          </a:r>
        </a:p>
      </dsp:txBody>
      <dsp:txXfrm>
        <a:off x="3445" y="1505223"/>
        <a:ext cx="2349964" cy="335438"/>
      </dsp:txXfrm>
    </dsp:sp>
    <dsp:sp modelId="{C262BFA5-63DD-4936-8AF9-521CD01A570C}">
      <dsp:nvSpPr>
        <dsp:cNvPr id="0" name=""/>
        <dsp:cNvSpPr/>
      </dsp:nvSpPr>
      <dsp:spPr>
        <a:xfrm>
          <a:off x="2353409" y="1505223"/>
          <a:ext cx="2349964" cy="3354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Temps</a:t>
          </a:r>
        </a:p>
      </dsp:txBody>
      <dsp:txXfrm>
        <a:off x="2353409" y="1505223"/>
        <a:ext cx="2349964" cy="335438"/>
      </dsp:txXfrm>
    </dsp:sp>
    <dsp:sp modelId="{F3724C9E-E6EA-46F3-8067-A1B97CF509CE}">
      <dsp:nvSpPr>
        <dsp:cNvPr id="0" name=""/>
        <dsp:cNvSpPr/>
      </dsp:nvSpPr>
      <dsp:spPr>
        <a:xfrm>
          <a:off x="4703374" y="1505223"/>
          <a:ext cx="2349964" cy="3354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Financement</a:t>
          </a:r>
          <a:endParaRPr lang="fr-BE" sz="1000" b="1" kern="1200" dirty="0">
            <a:solidFill>
              <a:schemeClr val="tx1"/>
            </a:solidFill>
          </a:endParaRPr>
        </a:p>
      </dsp:txBody>
      <dsp:txXfrm>
        <a:off x="4703374" y="1505223"/>
        <a:ext cx="2349964" cy="335438"/>
      </dsp:txXfrm>
    </dsp:sp>
    <dsp:sp modelId="{DF158A39-7B4C-42F2-A9A4-4782E04FA0BE}">
      <dsp:nvSpPr>
        <dsp:cNvPr id="0" name=""/>
        <dsp:cNvSpPr/>
      </dsp:nvSpPr>
      <dsp:spPr>
        <a:xfrm rot="10800000">
          <a:off x="0" y="521"/>
          <a:ext cx="7056784" cy="112186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latin typeface="+mj-lt"/>
            </a:rPr>
            <a:t>Quels jalons (actions entreprises) seront atteints, à quel moment et par qui ? </a:t>
          </a:r>
          <a:endParaRPr lang="fr-BE" sz="1400" kern="1200" dirty="0">
            <a:solidFill>
              <a:schemeClr val="bg1"/>
            </a:solidFill>
            <a:latin typeface="+mj-lt"/>
          </a:endParaRPr>
        </a:p>
      </dsp:txBody>
      <dsp:txXfrm rot="-10800000">
        <a:off x="0" y="521"/>
        <a:ext cx="7056784" cy="393775"/>
      </dsp:txXfrm>
    </dsp:sp>
    <dsp:sp modelId="{81C19876-CD5E-4186-84EF-294D82179250}">
      <dsp:nvSpPr>
        <dsp:cNvPr id="0" name=""/>
        <dsp:cNvSpPr/>
      </dsp:nvSpPr>
      <dsp:spPr>
        <a:xfrm>
          <a:off x="3445" y="394297"/>
          <a:ext cx="2349964" cy="3354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Définition des </a:t>
          </a:r>
          <a:r>
            <a:rPr lang="en-US" sz="1000" b="1" kern="1200" dirty="0" smtClean="0">
              <a:solidFill>
                <a:schemeClr val="tx1"/>
              </a:solidFill>
            </a:rPr>
            <a:t>rôles</a:t>
          </a:r>
          <a:r>
            <a:rPr lang="en-US" sz="1000" kern="1200" dirty="0" smtClean="0">
              <a:solidFill>
                <a:schemeClr val="tx1"/>
              </a:solidFill>
            </a:rPr>
            <a:t> au sein de l'équipe du projet</a:t>
          </a:r>
        </a:p>
      </dsp:txBody>
      <dsp:txXfrm>
        <a:off x="3445" y="394297"/>
        <a:ext cx="2349964" cy="335438"/>
      </dsp:txXfrm>
    </dsp:sp>
    <dsp:sp modelId="{5D2F8108-FD77-4DB7-97AB-E97582E73E54}">
      <dsp:nvSpPr>
        <dsp:cNvPr id="0" name=""/>
        <dsp:cNvSpPr/>
      </dsp:nvSpPr>
      <dsp:spPr>
        <a:xfrm>
          <a:off x="2353409" y="394297"/>
          <a:ext cx="2349964" cy="3354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Définition des </a:t>
          </a:r>
          <a:r>
            <a:rPr lang="en-US" sz="1000" b="1" kern="1200" dirty="0" smtClean="0">
              <a:solidFill>
                <a:schemeClr val="tx1"/>
              </a:solidFill>
            </a:rPr>
            <a:t>droits et responsabilités</a:t>
          </a:r>
          <a:r>
            <a:rPr lang="en-US" sz="1000" kern="1200" dirty="0" smtClean="0">
              <a:solidFill>
                <a:schemeClr val="tx1"/>
              </a:solidFill>
            </a:rPr>
            <a:t> au sein de l'équipe du projet</a:t>
          </a:r>
          <a:endParaRPr lang="fr-BE" sz="1000" kern="1200" dirty="0">
            <a:solidFill>
              <a:schemeClr val="tx1"/>
            </a:solidFill>
          </a:endParaRPr>
        </a:p>
      </dsp:txBody>
      <dsp:txXfrm>
        <a:off x="2353409" y="394297"/>
        <a:ext cx="2349964" cy="335438"/>
      </dsp:txXfrm>
    </dsp:sp>
    <dsp:sp modelId="{75706C73-1350-4030-B363-47B02D38D3D5}">
      <dsp:nvSpPr>
        <dsp:cNvPr id="0" name=""/>
        <dsp:cNvSpPr/>
      </dsp:nvSpPr>
      <dsp:spPr>
        <a:xfrm>
          <a:off x="4703374" y="394297"/>
          <a:ext cx="2349964" cy="3354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Définition du </a:t>
          </a:r>
          <a:r>
            <a:rPr lang="en-US" sz="1000" b="1" kern="1200" dirty="0" smtClean="0">
              <a:solidFill>
                <a:schemeClr val="tx1"/>
              </a:solidFill>
            </a:rPr>
            <a:t>timing adéquat</a:t>
          </a:r>
          <a:r>
            <a:rPr lang="en-US" sz="1000" kern="1200" dirty="0" smtClean="0">
              <a:solidFill>
                <a:schemeClr val="tx1"/>
              </a:solidFill>
            </a:rPr>
            <a:t> pour les processus</a:t>
          </a:r>
          <a:endParaRPr lang="fr-BE" sz="1000" kern="1200" dirty="0">
            <a:solidFill>
              <a:schemeClr val="tx1"/>
            </a:solidFill>
          </a:endParaRPr>
        </a:p>
      </dsp:txBody>
      <dsp:txXfrm>
        <a:off x="4703374" y="394297"/>
        <a:ext cx="2349964" cy="3354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321B0-E224-4301-8CD7-084F6A8E7883}">
      <dsp:nvSpPr>
        <dsp:cNvPr id="0" name=""/>
        <dsp:cNvSpPr/>
      </dsp:nvSpPr>
      <dsp:spPr>
        <a:xfrm>
          <a:off x="966" y="396237"/>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latin typeface="+mj-lt"/>
            </a:rPr>
            <a:t>Communiqués de presse </a:t>
          </a:r>
          <a:endParaRPr lang="fr-BE" sz="1300" kern="1200" dirty="0">
            <a:latin typeface="+mj-lt"/>
          </a:endParaRPr>
        </a:p>
      </dsp:txBody>
      <dsp:txXfrm>
        <a:off x="966" y="396237"/>
        <a:ext cx="1218299" cy="730979"/>
      </dsp:txXfrm>
    </dsp:sp>
    <dsp:sp modelId="{5EE0867D-C418-4E20-839B-B7D3002CBD7D}">
      <dsp:nvSpPr>
        <dsp:cNvPr id="0" name=""/>
        <dsp:cNvSpPr/>
      </dsp:nvSpPr>
      <dsp:spPr>
        <a:xfrm>
          <a:off x="1341096" y="396237"/>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latin typeface="+mj-lt"/>
            </a:rPr>
            <a:t>Bulletins d'information à la communauté </a:t>
          </a:r>
          <a:endParaRPr lang="fr-BE" sz="1300" kern="1200" dirty="0">
            <a:latin typeface="+mj-lt"/>
          </a:endParaRPr>
        </a:p>
      </dsp:txBody>
      <dsp:txXfrm>
        <a:off x="1341096" y="396237"/>
        <a:ext cx="1218299" cy="730979"/>
      </dsp:txXfrm>
    </dsp:sp>
    <dsp:sp modelId="{7D5F1718-5B39-4A4C-9D51-B3A8D57AE7E4}">
      <dsp:nvSpPr>
        <dsp:cNvPr id="0" name=""/>
        <dsp:cNvSpPr/>
      </dsp:nvSpPr>
      <dsp:spPr>
        <a:xfrm>
          <a:off x="2681225" y="396237"/>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smtClean="0">
              <a:latin typeface="+mj-lt"/>
            </a:rPr>
            <a:t>Notification par courrier </a:t>
          </a:r>
          <a:endParaRPr lang="fr-BE" sz="1300" kern="1200">
            <a:latin typeface="+mj-lt"/>
          </a:endParaRPr>
        </a:p>
      </dsp:txBody>
      <dsp:txXfrm>
        <a:off x="2681225" y="396237"/>
        <a:ext cx="1218299" cy="730979"/>
      </dsp:txXfrm>
    </dsp:sp>
    <dsp:sp modelId="{461E4A76-36AF-4600-A9C7-5B5DC29B3E6F}">
      <dsp:nvSpPr>
        <dsp:cNvPr id="0" name=""/>
        <dsp:cNvSpPr/>
      </dsp:nvSpPr>
      <dsp:spPr>
        <a:xfrm>
          <a:off x="4021354" y="396237"/>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smtClean="0">
              <a:latin typeface="+mj-lt"/>
            </a:rPr>
            <a:t>Réunions publiques </a:t>
          </a:r>
          <a:endParaRPr lang="fr-BE" sz="1300" kern="1200">
            <a:latin typeface="+mj-lt"/>
          </a:endParaRPr>
        </a:p>
      </dsp:txBody>
      <dsp:txXfrm>
        <a:off x="4021354" y="396237"/>
        <a:ext cx="1218299" cy="730979"/>
      </dsp:txXfrm>
    </dsp:sp>
    <dsp:sp modelId="{F35EBB2E-1D08-4AA4-B3F4-6657FC9EB49B}">
      <dsp:nvSpPr>
        <dsp:cNvPr id="0" name=""/>
        <dsp:cNvSpPr/>
      </dsp:nvSpPr>
      <dsp:spPr>
        <a:xfrm>
          <a:off x="5361484" y="396237"/>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smtClean="0">
              <a:latin typeface="+mj-lt"/>
            </a:rPr>
            <a:t>Lettres aux habitants </a:t>
          </a:r>
          <a:endParaRPr lang="fr-BE" sz="1300" kern="1200">
            <a:latin typeface="+mj-lt"/>
          </a:endParaRPr>
        </a:p>
      </dsp:txBody>
      <dsp:txXfrm>
        <a:off x="5361484" y="396237"/>
        <a:ext cx="1218299" cy="730979"/>
      </dsp:txXfrm>
    </dsp:sp>
    <dsp:sp modelId="{3BC16013-3464-46E7-B91F-00E6ED1D9DD7}">
      <dsp:nvSpPr>
        <dsp:cNvPr id="0" name=""/>
        <dsp:cNvSpPr/>
      </dsp:nvSpPr>
      <dsp:spPr>
        <a:xfrm>
          <a:off x="6701613" y="396237"/>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smtClean="0">
              <a:latin typeface="+mj-lt"/>
            </a:rPr>
            <a:t>Utilisation de médias sociaux et d'Internet </a:t>
          </a:r>
          <a:endParaRPr lang="fr-BE" sz="1300" kern="1200">
            <a:latin typeface="+mj-lt"/>
          </a:endParaRPr>
        </a:p>
      </dsp:txBody>
      <dsp:txXfrm>
        <a:off x="6701613" y="396237"/>
        <a:ext cx="1218299" cy="730979"/>
      </dsp:txXfrm>
    </dsp:sp>
    <dsp:sp modelId="{3748FAE4-3864-4467-BB42-64362F528838}">
      <dsp:nvSpPr>
        <dsp:cNvPr id="0" name=""/>
        <dsp:cNvSpPr/>
      </dsp:nvSpPr>
      <dsp:spPr>
        <a:xfrm>
          <a:off x="671031" y="1249046"/>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smtClean="0">
              <a:latin typeface="+mj-lt"/>
            </a:rPr>
            <a:t>Visites à domicile </a:t>
          </a:r>
          <a:endParaRPr lang="fr-BE" sz="1300" kern="1200">
            <a:latin typeface="+mj-lt"/>
          </a:endParaRPr>
        </a:p>
      </dsp:txBody>
      <dsp:txXfrm>
        <a:off x="671031" y="1249046"/>
        <a:ext cx="1218299" cy="730979"/>
      </dsp:txXfrm>
    </dsp:sp>
    <dsp:sp modelId="{F48DED61-819D-46D6-BD7C-0948FB0A3F42}">
      <dsp:nvSpPr>
        <dsp:cNvPr id="0" name=""/>
        <dsp:cNvSpPr/>
      </dsp:nvSpPr>
      <dsp:spPr>
        <a:xfrm>
          <a:off x="2011160" y="1249046"/>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latin typeface="+mj-lt"/>
            </a:rPr>
            <a:t>Tournées d'information </a:t>
          </a:r>
          <a:endParaRPr lang="fr-BE" sz="1300" kern="1200" dirty="0">
            <a:latin typeface="+mj-lt"/>
          </a:endParaRPr>
        </a:p>
      </dsp:txBody>
      <dsp:txXfrm>
        <a:off x="2011160" y="1249046"/>
        <a:ext cx="1218299" cy="730979"/>
      </dsp:txXfrm>
    </dsp:sp>
    <dsp:sp modelId="{245224F7-C32D-48BA-93EB-B0B7C4F0E0E6}">
      <dsp:nvSpPr>
        <dsp:cNvPr id="0" name=""/>
        <dsp:cNvSpPr/>
      </dsp:nvSpPr>
      <dsp:spPr>
        <a:xfrm>
          <a:off x="3351290" y="1249046"/>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smtClean="0">
              <a:latin typeface="+mj-lt"/>
            </a:rPr>
            <a:t>Contact par courrier, e-mail ou téléphone </a:t>
          </a:r>
          <a:endParaRPr lang="fr-BE" sz="1300" kern="1200">
            <a:latin typeface="+mj-lt"/>
          </a:endParaRPr>
        </a:p>
      </dsp:txBody>
      <dsp:txXfrm>
        <a:off x="3351290" y="1249046"/>
        <a:ext cx="1218299" cy="730979"/>
      </dsp:txXfrm>
    </dsp:sp>
    <dsp:sp modelId="{7F82B8F7-6EF3-4CDD-B17A-465C761766DB}">
      <dsp:nvSpPr>
        <dsp:cNvPr id="0" name=""/>
        <dsp:cNvSpPr/>
      </dsp:nvSpPr>
      <dsp:spPr>
        <a:xfrm>
          <a:off x="4691419" y="1249046"/>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latin typeface="+mj-lt"/>
            </a:rPr>
            <a:t>Documentation de consultation formelle </a:t>
          </a:r>
          <a:endParaRPr lang="fr-BE" sz="1300" kern="1200" dirty="0">
            <a:latin typeface="+mj-lt"/>
          </a:endParaRPr>
        </a:p>
      </dsp:txBody>
      <dsp:txXfrm>
        <a:off x="4691419" y="1249046"/>
        <a:ext cx="1218299" cy="730979"/>
      </dsp:txXfrm>
    </dsp:sp>
    <dsp:sp modelId="{ADDF0D1B-3C43-4F1A-8759-927B3D0BF66C}">
      <dsp:nvSpPr>
        <dsp:cNvPr id="0" name=""/>
        <dsp:cNvSpPr/>
      </dsp:nvSpPr>
      <dsp:spPr>
        <a:xfrm>
          <a:off x="6031549" y="1249046"/>
          <a:ext cx="1218299" cy="73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smtClean="0">
              <a:latin typeface="+mj-lt"/>
            </a:rPr>
            <a:t>Expositions mobiles </a:t>
          </a:r>
          <a:endParaRPr lang="fr-BE" sz="1300" kern="1200">
            <a:latin typeface="+mj-lt"/>
          </a:endParaRPr>
        </a:p>
      </dsp:txBody>
      <dsp:txXfrm>
        <a:off x="6031549" y="1249046"/>
        <a:ext cx="1218299" cy="7309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9FBE4-BF59-4464-A889-74A338D0875A}">
      <dsp:nvSpPr>
        <dsp:cNvPr id="0" name=""/>
        <dsp:cNvSpPr/>
      </dsp:nvSpPr>
      <dsp:spPr>
        <a:xfrm>
          <a:off x="2058080" y="1152151"/>
          <a:ext cx="1079999" cy="432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latin typeface="+mj-lt"/>
            </a:rPr>
            <a:t>Partage des avantages*</a:t>
          </a:r>
          <a:endParaRPr lang="fr-BE" sz="1050" kern="1200" dirty="0">
            <a:latin typeface="+mj-lt"/>
          </a:endParaRPr>
        </a:p>
      </dsp:txBody>
      <dsp:txXfrm>
        <a:off x="2070733" y="1164804"/>
        <a:ext cx="1054693" cy="406694"/>
      </dsp:txXfrm>
    </dsp:sp>
    <dsp:sp modelId="{A3B840CF-A6BB-42EF-A6C9-D3CA8B907921}">
      <dsp:nvSpPr>
        <dsp:cNvPr id="0" name=""/>
        <dsp:cNvSpPr/>
      </dsp:nvSpPr>
      <dsp:spPr>
        <a:xfrm rot="16983315">
          <a:off x="2664193" y="760434"/>
          <a:ext cx="1224339" cy="22741"/>
        </a:xfrm>
        <a:custGeom>
          <a:avLst/>
          <a:gdLst/>
          <a:ahLst/>
          <a:cxnLst/>
          <a:rect l="0" t="0" r="0" b="0"/>
          <a:pathLst>
            <a:path>
              <a:moveTo>
                <a:pt x="0" y="11370"/>
              </a:moveTo>
              <a:lnTo>
                <a:pt x="1224339"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245755" y="741196"/>
        <a:ext cx="61216" cy="61216"/>
      </dsp:txXfrm>
    </dsp:sp>
    <dsp:sp modelId="{1E0E7615-F533-4654-82BB-BD02A394DA9E}">
      <dsp:nvSpPr>
        <dsp:cNvPr id="0" name=""/>
        <dsp:cNvSpPr/>
      </dsp:nvSpPr>
      <dsp:spPr>
        <a:xfrm>
          <a:off x="3414646" y="2604"/>
          <a:ext cx="1079999" cy="345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Crédit-bail* </a:t>
          </a:r>
          <a:endParaRPr lang="fr-BE" sz="1050" kern="1200" dirty="0"/>
        </a:p>
      </dsp:txBody>
      <dsp:txXfrm>
        <a:off x="3424771" y="12729"/>
        <a:ext cx="1059749" cy="325458"/>
      </dsp:txXfrm>
    </dsp:sp>
    <dsp:sp modelId="{BA72E78E-56BA-48A1-BB51-CE5CB5BBE347}">
      <dsp:nvSpPr>
        <dsp:cNvPr id="0" name=""/>
        <dsp:cNvSpPr/>
      </dsp:nvSpPr>
      <dsp:spPr>
        <a:xfrm rot="17350740">
          <a:off x="2855436" y="959216"/>
          <a:ext cx="841854" cy="22741"/>
        </a:xfrm>
        <a:custGeom>
          <a:avLst/>
          <a:gdLst/>
          <a:ahLst/>
          <a:cxnLst/>
          <a:rect l="0" t="0" r="0" b="0"/>
          <a:pathLst>
            <a:path>
              <a:moveTo>
                <a:pt x="0" y="11370"/>
              </a:moveTo>
              <a:lnTo>
                <a:pt x="841854"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255317" y="949541"/>
        <a:ext cx="42092" cy="42092"/>
      </dsp:txXfrm>
    </dsp:sp>
    <dsp:sp modelId="{D9F5BABB-05CE-4A69-AE7E-63F32FF406F3}">
      <dsp:nvSpPr>
        <dsp:cNvPr id="0" name=""/>
        <dsp:cNvSpPr/>
      </dsp:nvSpPr>
      <dsp:spPr>
        <a:xfrm>
          <a:off x="3414646" y="400168"/>
          <a:ext cx="1079999" cy="345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Sponsoring*</a:t>
          </a:r>
          <a:endParaRPr lang="fr-BE" sz="1050" kern="1200" dirty="0"/>
        </a:p>
      </dsp:txBody>
      <dsp:txXfrm>
        <a:off x="3424771" y="410293"/>
        <a:ext cx="1059749" cy="325458"/>
      </dsp:txXfrm>
    </dsp:sp>
    <dsp:sp modelId="{0A14309A-2599-4C55-98F7-726452F9E2B1}">
      <dsp:nvSpPr>
        <dsp:cNvPr id="0" name=""/>
        <dsp:cNvSpPr/>
      </dsp:nvSpPr>
      <dsp:spPr>
        <a:xfrm rot="18289469">
          <a:off x="3034213" y="1157998"/>
          <a:ext cx="484300" cy="22741"/>
        </a:xfrm>
        <a:custGeom>
          <a:avLst/>
          <a:gdLst/>
          <a:ahLst/>
          <a:cxnLst/>
          <a:rect l="0" t="0" r="0" b="0"/>
          <a:pathLst>
            <a:path>
              <a:moveTo>
                <a:pt x="0" y="11370"/>
              </a:moveTo>
              <a:lnTo>
                <a:pt x="484300"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264255" y="1157262"/>
        <a:ext cx="24215" cy="24215"/>
      </dsp:txXfrm>
    </dsp:sp>
    <dsp:sp modelId="{469AF11D-8FEF-499B-8C4B-C6A5598EF90D}">
      <dsp:nvSpPr>
        <dsp:cNvPr id="0" name=""/>
        <dsp:cNvSpPr/>
      </dsp:nvSpPr>
      <dsp:spPr>
        <a:xfrm>
          <a:off x="3414646" y="797733"/>
          <a:ext cx="1079999" cy="345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Réduction sur la facture d'électricité*</a:t>
          </a:r>
          <a:endParaRPr lang="fr-BE" sz="800" kern="1200" dirty="0"/>
        </a:p>
      </dsp:txBody>
      <dsp:txXfrm>
        <a:off x="3424771" y="807858"/>
        <a:ext cx="1059749" cy="325458"/>
      </dsp:txXfrm>
    </dsp:sp>
    <dsp:sp modelId="{DD025F4E-E87E-4091-86F1-34DB69AEC418}">
      <dsp:nvSpPr>
        <dsp:cNvPr id="0" name=""/>
        <dsp:cNvSpPr/>
      </dsp:nvSpPr>
      <dsp:spPr>
        <a:xfrm>
          <a:off x="3138080" y="1356781"/>
          <a:ext cx="276566" cy="22741"/>
        </a:xfrm>
        <a:custGeom>
          <a:avLst/>
          <a:gdLst/>
          <a:ahLst/>
          <a:cxnLst/>
          <a:rect l="0" t="0" r="0" b="0"/>
          <a:pathLst>
            <a:path>
              <a:moveTo>
                <a:pt x="0" y="11370"/>
              </a:moveTo>
              <a:lnTo>
                <a:pt x="276566"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269449" y="1361237"/>
        <a:ext cx="13828" cy="13828"/>
      </dsp:txXfrm>
    </dsp:sp>
    <dsp:sp modelId="{728A6424-6873-4F59-BB22-ACE0DF36C448}">
      <dsp:nvSpPr>
        <dsp:cNvPr id="0" name=""/>
        <dsp:cNvSpPr/>
      </dsp:nvSpPr>
      <dsp:spPr>
        <a:xfrm>
          <a:off x="3414646" y="1195297"/>
          <a:ext cx="1079999" cy="345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fr-BE" sz="1050" kern="1200" dirty="0" smtClean="0"/>
            <a:t>Distribution de dividendes*</a:t>
          </a:r>
          <a:endParaRPr lang="fr-BE" sz="1050" kern="1200" dirty="0"/>
        </a:p>
      </dsp:txBody>
      <dsp:txXfrm>
        <a:off x="3424771" y="1205422"/>
        <a:ext cx="1059749" cy="325458"/>
      </dsp:txXfrm>
    </dsp:sp>
    <dsp:sp modelId="{19CC7A5B-29D4-4069-A00D-0F69759F556B}">
      <dsp:nvSpPr>
        <dsp:cNvPr id="0" name=""/>
        <dsp:cNvSpPr/>
      </dsp:nvSpPr>
      <dsp:spPr>
        <a:xfrm rot="3310531">
          <a:off x="3034213" y="1555563"/>
          <a:ext cx="484300" cy="22741"/>
        </a:xfrm>
        <a:custGeom>
          <a:avLst/>
          <a:gdLst/>
          <a:ahLst/>
          <a:cxnLst/>
          <a:rect l="0" t="0" r="0" b="0"/>
          <a:pathLst>
            <a:path>
              <a:moveTo>
                <a:pt x="0" y="11370"/>
              </a:moveTo>
              <a:lnTo>
                <a:pt x="484300"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264255" y="1554826"/>
        <a:ext cx="24215" cy="24215"/>
      </dsp:txXfrm>
    </dsp:sp>
    <dsp:sp modelId="{0A83316D-4A37-43F6-A949-7E69C651F539}">
      <dsp:nvSpPr>
        <dsp:cNvPr id="0" name=""/>
        <dsp:cNvSpPr/>
      </dsp:nvSpPr>
      <dsp:spPr>
        <a:xfrm>
          <a:off x="3414646" y="1592862"/>
          <a:ext cx="1079999" cy="345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kern="1200" dirty="0" smtClean="0"/>
            <a:t>Compensation financière*</a:t>
          </a:r>
          <a:endParaRPr lang="fr-BE" sz="1000" kern="1200" dirty="0"/>
        </a:p>
      </dsp:txBody>
      <dsp:txXfrm>
        <a:off x="3424771" y="1602987"/>
        <a:ext cx="1059749" cy="325458"/>
      </dsp:txXfrm>
    </dsp:sp>
    <dsp:sp modelId="{34369D4C-89F8-48C3-AF8B-85C545538087}">
      <dsp:nvSpPr>
        <dsp:cNvPr id="0" name=""/>
        <dsp:cNvSpPr/>
      </dsp:nvSpPr>
      <dsp:spPr>
        <a:xfrm rot="4249260">
          <a:off x="2855436" y="1754345"/>
          <a:ext cx="841854" cy="22741"/>
        </a:xfrm>
        <a:custGeom>
          <a:avLst/>
          <a:gdLst/>
          <a:ahLst/>
          <a:cxnLst/>
          <a:rect l="0" t="0" r="0" b="0"/>
          <a:pathLst>
            <a:path>
              <a:moveTo>
                <a:pt x="0" y="11370"/>
              </a:moveTo>
              <a:lnTo>
                <a:pt x="841854"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255317" y="1744670"/>
        <a:ext cx="42092" cy="42092"/>
      </dsp:txXfrm>
    </dsp:sp>
    <dsp:sp modelId="{C5A414D2-70D6-4F7E-ACA0-B7330743D91F}">
      <dsp:nvSpPr>
        <dsp:cNvPr id="0" name=""/>
        <dsp:cNvSpPr/>
      </dsp:nvSpPr>
      <dsp:spPr>
        <a:xfrm>
          <a:off x="3414646" y="1990426"/>
          <a:ext cx="1079999" cy="345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de-DE" sz="1050" kern="1200" dirty="0" smtClean="0"/>
            <a:t>Financement par la communauté*</a:t>
          </a:r>
          <a:endParaRPr lang="fr-BE" sz="1050" kern="1200" dirty="0"/>
        </a:p>
      </dsp:txBody>
      <dsp:txXfrm>
        <a:off x="3424771" y="2000551"/>
        <a:ext cx="1059749" cy="325458"/>
      </dsp:txXfrm>
    </dsp:sp>
    <dsp:sp modelId="{85786650-A1DF-47CD-9441-0D7C4A498C55}">
      <dsp:nvSpPr>
        <dsp:cNvPr id="0" name=""/>
        <dsp:cNvSpPr/>
      </dsp:nvSpPr>
      <dsp:spPr>
        <a:xfrm rot="4616685">
          <a:off x="2664193" y="1953128"/>
          <a:ext cx="1224339" cy="22741"/>
        </a:xfrm>
        <a:custGeom>
          <a:avLst/>
          <a:gdLst/>
          <a:ahLst/>
          <a:cxnLst/>
          <a:rect l="0" t="0" r="0" b="0"/>
          <a:pathLst>
            <a:path>
              <a:moveTo>
                <a:pt x="0" y="11370"/>
              </a:moveTo>
              <a:lnTo>
                <a:pt x="1224339" y="11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245755" y="1933890"/>
        <a:ext cx="61216" cy="61216"/>
      </dsp:txXfrm>
    </dsp:sp>
    <dsp:sp modelId="{5BB02849-C55C-46A8-8492-7EB13F4AC6F1}">
      <dsp:nvSpPr>
        <dsp:cNvPr id="0" name=""/>
        <dsp:cNvSpPr/>
      </dsp:nvSpPr>
      <dsp:spPr>
        <a:xfrm>
          <a:off x="3414646" y="2387991"/>
          <a:ext cx="1079999" cy="345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de-DE" sz="1050" kern="1200" dirty="0" smtClean="0"/>
            <a:t>Passation de contrat local*</a:t>
          </a:r>
          <a:endParaRPr lang="fr-BE" sz="1050" kern="1200" dirty="0"/>
        </a:p>
      </dsp:txBody>
      <dsp:txXfrm>
        <a:off x="3424771" y="2398116"/>
        <a:ext cx="1059749" cy="3254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EAEDB-A6B9-4C7C-9B33-416DAEEC7751}">
      <dsp:nvSpPr>
        <dsp:cNvPr id="0" name=""/>
        <dsp:cNvSpPr/>
      </dsp:nvSpPr>
      <dsp:spPr>
        <a:xfrm>
          <a:off x="1927647" y="1165803"/>
          <a:ext cx="1078946" cy="4043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latin typeface="+mj-lt"/>
            </a:rPr>
            <a:t>Financement innovant*</a:t>
          </a:r>
          <a:endParaRPr lang="fr-BE" sz="1050" kern="1200" dirty="0">
            <a:latin typeface="+mj-lt"/>
          </a:endParaRPr>
        </a:p>
      </dsp:txBody>
      <dsp:txXfrm>
        <a:off x="1939491" y="1177647"/>
        <a:ext cx="1055258" cy="380705"/>
      </dsp:txXfrm>
    </dsp:sp>
    <dsp:sp modelId="{21441B0B-7068-41BA-A1BB-AD10363F8E9A}">
      <dsp:nvSpPr>
        <dsp:cNvPr id="0" name=""/>
        <dsp:cNvSpPr/>
      </dsp:nvSpPr>
      <dsp:spPr>
        <a:xfrm rot="17132988">
          <a:off x="2564950" y="773381"/>
          <a:ext cx="1206803" cy="26604"/>
        </a:xfrm>
        <a:custGeom>
          <a:avLst/>
          <a:gdLst/>
          <a:ahLst/>
          <a:cxnLst/>
          <a:rect l="0" t="0" r="0" b="0"/>
          <a:pathLst>
            <a:path>
              <a:moveTo>
                <a:pt x="0" y="13302"/>
              </a:moveTo>
              <a:lnTo>
                <a:pt x="1206803"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138181" y="756513"/>
        <a:ext cx="60340" cy="60340"/>
      </dsp:txXfrm>
    </dsp:sp>
    <dsp:sp modelId="{264C11C3-C278-4FC4-AC23-2C4445C897A2}">
      <dsp:nvSpPr>
        <dsp:cNvPr id="0" name=""/>
        <dsp:cNvSpPr/>
      </dsp:nvSpPr>
      <dsp:spPr>
        <a:xfrm>
          <a:off x="3330109" y="3171"/>
          <a:ext cx="1078946" cy="4043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Partenariat public-privé*</a:t>
          </a:r>
          <a:endParaRPr lang="fr-BE" sz="1000" kern="1200" dirty="0"/>
        </a:p>
      </dsp:txBody>
      <dsp:txXfrm>
        <a:off x="3341953" y="15015"/>
        <a:ext cx="1055258" cy="380705"/>
      </dsp:txXfrm>
    </dsp:sp>
    <dsp:sp modelId="{A891C75E-0C9A-4D4D-935D-00F49238B9FD}">
      <dsp:nvSpPr>
        <dsp:cNvPr id="0" name=""/>
        <dsp:cNvSpPr/>
      </dsp:nvSpPr>
      <dsp:spPr>
        <a:xfrm rot="17692822">
          <a:off x="2783878" y="1005907"/>
          <a:ext cx="768946" cy="26604"/>
        </a:xfrm>
        <a:custGeom>
          <a:avLst/>
          <a:gdLst/>
          <a:ahLst/>
          <a:cxnLst/>
          <a:rect l="0" t="0" r="0" b="0"/>
          <a:pathLst>
            <a:path>
              <a:moveTo>
                <a:pt x="0" y="13302"/>
              </a:moveTo>
              <a:lnTo>
                <a:pt x="768946"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149128" y="999986"/>
        <a:ext cx="38447" cy="38447"/>
      </dsp:txXfrm>
    </dsp:sp>
    <dsp:sp modelId="{397DF8A0-0F03-40DC-A782-3C126204E182}">
      <dsp:nvSpPr>
        <dsp:cNvPr id="0" name=""/>
        <dsp:cNvSpPr/>
      </dsp:nvSpPr>
      <dsp:spPr>
        <a:xfrm>
          <a:off x="3330109" y="468223"/>
          <a:ext cx="1078946" cy="4043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kern="1200" dirty="0" smtClean="0"/>
            <a:t>Partenariat privé*</a:t>
          </a:r>
          <a:endParaRPr lang="fr-BE" sz="1000" kern="1200" dirty="0"/>
        </a:p>
      </dsp:txBody>
      <dsp:txXfrm>
        <a:off x="3341953" y="480067"/>
        <a:ext cx="1055258" cy="380705"/>
      </dsp:txXfrm>
    </dsp:sp>
    <dsp:sp modelId="{57982F44-0961-4D04-BF73-AD11701B3192}">
      <dsp:nvSpPr>
        <dsp:cNvPr id="0" name=""/>
        <dsp:cNvSpPr/>
      </dsp:nvSpPr>
      <dsp:spPr>
        <a:xfrm rot="19457599">
          <a:off x="2969147" y="1238434"/>
          <a:ext cx="398409" cy="26604"/>
        </a:xfrm>
        <a:custGeom>
          <a:avLst/>
          <a:gdLst/>
          <a:ahLst/>
          <a:cxnLst/>
          <a:rect l="0" t="0" r="0" b="0"/>
          <a:pathLst>
            <a:path>
              <a:moveTo>
                <a:pt x="0" y="13302"/>
              </a:moveTo>
              <a:lnTo>
                <a:pt x="398409"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158391" y="1241776"/>
        <a:ext cx="19920" cy="19920"/>
      </dsp:txXfrm>
    </dsp:sp>
    <dsp:sp modelId="{9DF1F86F-C657-4F6C-AD55-7E13A72C8864}">
      <dsp:nvSpPr>
        <dsp:cNvPr id="0" name=""/>
        <dsp:cNvSpPr/>
      </dsp:nvSpPr>
      <dsp:spPr>
        <a:xfrm>
          <a:off x="3330109" y="933276"/>
          <a:ext cx="1078946" cy="4043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de-DE" sz="800" kern="1200" dirty="0" smtClean="0"/>
            <a:t>Partenariat privé comprenant une coopérative citoyenne</a:t>
          </a:r>
          <a:endParaRPr lang="fr-BE" sz="800" kern="1200" dirty="0"/>
        </a:p>
      </dsp:txBody>
      <dsp:txXfrm>
        <a:off x="3341953" y="945120"/>
        <a:ext cx="1055258" cy="380705"/>
      </dsp:txXfrm>
    </dsp:sp>
    <dsp:sp modelId="{B6AA6E5F-6C63-4E02-A58D-1EB998328D08}">
      <dsp:nvSpPr>
        <dsp:cNvPr id="0" name=""/>
        <dsp:cNvSpPr/>
      </dsp:nvSpPr>
      <dsp:spPr>
        <a:xfrm rot="2142401">
          <a:off x="2969147" y="1470960"/>
          <a:ext cx="398409" cy="26604"/>
        </a:xfrm>
        <a:custGeom>
          <a:avLst/>
          <a:gdLst/>
          <a:ahLst/>
          <a:cxnLst/>
          <a:rect l="0" t="0" r="0" b="0"/>
          <a:pathLst>
            <a:path>
              <a:moveTo>
                <a:pt x="0" y="13302"/>
              </a:moveTo>
              <a:lnTo>
                <a:pt x="398409"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158391" y="1474302"/>
        <a:ext cx="19920" cy="19920"/>
      </dsp:txXfrm>
    </dsp:sp>
    <dsp:sp modelId="{13520DD3-A621-46D1-A26C-23BBF9D0DEB7}">
      <dsp:nvSpPr>
        <dsp:cNvPr id="0" name=""/>
        <dsp:cNvSpPr/>
      </dsp:nvSpPr>
      <dsp:spPr>
        <a:xfrm>
          <a:off x="3330109" y="1398329"/>
          <a:ext cx="1078946" cy="4043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Fonds d'investissement innovant</a:t>
          </a:r>
          <a:endParaRPr lang="fr-BE" sz="1000" kern="1200" dirty="0"/>
        </a:p>
      </dsp:txBody>
      <dsp:txXfrm>
        <a:off x="3341953" y="1410173"/>
        <a:ext cx="1055258" cy="380705"/>
      </dsp:txXfrm>
    </dsp:sp>
    <dsp:sp modelId="{9BE9BFA3-1D69-46D6-BCE7-EFC2E299AF0E}">
      <dsp:nvSpPr>
        <dsp:cNvPr id="0" name=""/>
        <dsp:cNvSpPr/>
      </dsp:nvSpPr>
      <dsp:spPr>
        <a:xfrm rot="3907178">
          <a:off x="2783878" y="1703487"/>
          <a:ext cx="768946" cy="26604"/>
        </a:xfrm>
        <a:custGeom>
          <a:avLst/>
          <a:gdLst/>
          <a:ahLst/>
          <a:cxnLst/>
          <a:rect l="0" t="0" r="0" b="0"/>
          <a:pathLst>
            <a:path>
              <a:moveTo>
                <a:pt x="0" y="13302"/>
              </a:moveTo>
              <a:lnTo>
                <a:pt x="768946"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149128" y="1697565"/>
        <a:ext cx="38447" cy="38447"/>
      </dsp:txXfrm>
    </dsp:sp>
    <dsp:sp modelId="{FC96598C-0769-4DD9-80BB-4DF0DF88DB98}">
      <dsp:nvSpPr>
        <dsp:cNvPr id="0" name=""/>
        <dsp:cNvSpPr/>
      </dsp:nvSpPr>
      <dsp:spPr>
        <a:xfrm>
          <a:off x="3330109" y="1863382"/>
          <a:ext cx="1078946" cy="4043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Obligations*</a:t>
          </a:r>
          <a:endParaRPr lang="fr-BE" sz="1000" kern="1200" dirty="0"/>
        </a:p>
      </dsp:txBody>
      <dsp:txXfrm>
        <a:off x="3341953" y="1875226"/>
        <a:ext cx="1055258" cy="380705"/>
      </dsp:txXfrm>
    </dsp:sp>
    <dsp:sp modelId="{82F46D2B-9B58-4389-9932-97E80F20CAD7}">
      <dsp:nvSpPr>
        <dsp:cNvPr id="0" name=""/>
        <dsp:cNvSpPr/>
      </dsp:nvSpPr>
      <dsp:spPr>
        <a:xfrm rot="4467012">
          <a:off x="2564950" y="1936013"/>
          <a:ext cx="1206803" cy="26604"/>
        </a:xfrm>
        <a:custGeom>
          <a:avLst/>
          <a:gdLst/>
          <a:ahLst/>
          <a:cxnLst/>
          <a:rect l="0" t="0" r="0" b="0"/>
          <a:pathLst>
            <a:path>
              <a:moveTo>
                <a:pt x="0" y="13302"/>
              </a:moveTo>
              <a:lnTo>
                <a:pt x="1206803"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138181" y="1919145"/>
        <a:ext cx="60340" cy="60340"/>
      </dsp:txXfrm>
    </dsp:sp>
    <dsp:sp modelId="{99F12C03-BAF9-4F48-98B1-9D87A90D4FD4}">
      <dsp:nvSpPr>
        <dsp:cNvPr id="0" name=""/>
        <dsp:cNvSpPr/>
      </dsp:nvSpPr>
      <dsp:spPr>
        <a:xfrm>
          <a:off x="3330109" y="2328435"/>
          <a:ext cx="1078946" cy="4043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Financement participatif*</a:t>
          </a:r>
          <a:endParaRPr lang="fr-BE" sz="1000" kern="1200" dirty="0"/>
        </a:p>
      </dsp:txBody>
      <dsp:txXfrm>
        <a:off x="3341953" y="2340279"/>
        <a:ext cx="1055258" cy="38070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28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1"/>
            <a:ext cx="2945659" cy="492839"/>
          </a:xfrm>
          <a:prstGeom prst="rect">
            <a:avLst/>
          </a:prstGeom>
        </p:spPr>
        <p:txBody>
          <a:bodyPr vert="horz" lIns="91440" tIns="45720" rIns="91440" bIns="45720" rtlCol="0"/>
          <a:lstStyle>
            <a:lvl1pPr algn="r">
              <a:defRPr sz="1200"/>
            </a:lvl1pPr>
          </a:lstStyle>
          <a:p>
            <a:fld id="{A61E0283-2E0E-4158-84A2-A1652598BC5B}" type="datetimeFigureOut">
              <a:rPr lang="en-US" smtClean="0"/>
              <a:t>5/13/2015</a:t>
            </a:fld>
            <a:endParaRPr lang="fr-BE"/>
          </a:p>
        </p:txBody>
      </p:sp>
      <p:sp>
        <p:nvSpPr>
          <p:cNvPr id="4" name="Footer Placeholder 3"/>
          <p:cNvSpPr>
            <a:spLocks noGrp="1"/>
          </p:cNvSpPr>
          <p:nvPr>
            <p:ph type="ftr" sz="quarter" idx="2"/>
          </p:nvPr>
        </p:nvSpPr>
        <p:spPr>
          <a:xfrm>
            <a:off x="1" y="9362239"/>
            <a:ext cx="2945659" cy="49283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362239"/>
            <a:ext cx="2945659" cy="492839"/>
          </a:xfrm>
          <a:prstGeom prst="rect">
            <a:avLst/>
          </a:prstGeom>
        </p:spPr>
        <p:txBody>
          <a:bodyPr vert="horz" lIns="91440" tIns="45720" rIns="91440" bIns="45720" rtlCol="0" anchor="b"/>
          <a:lstStyle>
            <a:lvl1pPr algn="r">
              <a:defRPr sz="1200"/>
            </a:lvl1pPr>
          </a:lstStyle>
          <a:p>
            <a:fld id="{BDAB2EAE-FB45-4A50-86D4-741DD096DDA6}" type="slidenum">
              <a:rPr lang="en-US" smtClean="0"/>
              <a:t>‹N°›</a:t>
            </a:fld>
            <a:endParaRPr lang="fr-BE"/>
          </a:p>
        </p:txBody>
      </p:sp>
    </p:spTree>
    <p:extLst>
      <p:ext uri="{BB962C8B-B14F-4D97-AF65-F5344CB8AC3E}">
        <p14:creationId xmlns:p14="http://schemas.microsoft.com/office/powerpoint/2010/main" val="2784362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28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2839"/>
          </a:xfrm>
          <a:prstGeom prst="rect">
            <a:avLst/>
          </a:prstGeom>
        </p:spPr>
        <p:txBody>
          <a:bodyPr vert="horz" lIns="91440" tIns="45720" rIns="91440" bIns="45720" rtlCol="0"/>
          <a:lstStyle>
            <a:lvl1pPr algn="r">
              <a:defRPr sz="1200"/>
            </a:lvl1pPr>
          </a:lstStyle>
          <a:p>
            <a:fld id="{2DBEB4C8-BF9F-44CF-9526-7E52FEE6ED8F}" type="datetimeFigureOut">
              <a:rPr lang="en-US" smtClean="0"/>
              <a:t>5/13/2015</a:t>
            </a:fld>
            <a:endParaRPr lang="fr-BE"/>
          </a:p>
        </p:txBody>
      </p:sp>
      <p:sp>
        <p:nvSpPr>
          <p:cNvPr id="4" name="Slide Image Placeholder 3"/>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62239"/>
            <a:ext cx="2945659" cy="49283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362239"/>
            <a:ext cx="2945659" cy="492839"/>
          </a:xfrm>
          <a:prstGeom prst="rect">
            <a:avLst/>
          </a:prstGeom>
        </p:spPr>
        <p:txBody>
          <a:bodyPr vert="horz" lIns="91440" tIns="45720" rIns="91440" bIns="45720" rtlCol="0" anchor="b"/>
          <a:lstStyle>
            <a:lvl1pPr algn="r">
              <a:defRPr sz="1200"/>
            </a:lvl1pPr>
          </a:lstStyle>
          <a:p>
            <a:fld id="{1EBCFF2C-50DE-4A1E-9CD6-A03FA45A13DE}" type="slidenum">
              <a:rPr lang="en-US" smtClean="0"/>
              <a:t>‹N°›</a:t>
            </a:fld>
            <a:endParaRPr lang="fr-BE"/>
          </a:p>
        </p:txBody>
      </p:sp>
    </p:spTree>
    <p:extLst>
      <p:ext uri="{BB962C8B-B14F-4D97-AF65-F5344CB8AC3E}">
        <p14:creationId xmlns:p14="http://schemas.microsoft.com/office/powerpoint/2010/main" val="1711541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BCFF2C-50DE-4A1E-9CD6-A03FA45A13DE}" type="slidenum">
              <a:rPr lang="en-US" smtClean="0"/>
              <a:t>1</a:t>
            </a:fld>
            <a:endParaRPr lang="fr-BE"/>
          </a:p>
        </p:txBody>
      </p:sp>
    </p:spTree>
    <p:extLst>
      <p:ext uri="{BB962C8B-B14F-4D97-AF65-F5344CB8AC3E}">
        <p14:creationId xmlns:p14="http://schemas.microsoft.com/office/powerpoint/2010/main" val="394970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BCFF2C-50DE-4A1E-9CD6-A03FA45A13DE}" type="slidenum">
              <a:rPr lang="en-US" smtClean="0"/>
              <a:t>2</a:t>
            </a:fld>
            <a:endParaRPr lang="fr-BE"/>
          </a:p>
        </p:txBody>
      </p:sp>
    </p:spTree>
    <p:extLst>
      <p:ext uri="{BB962C8B-B14F-4D97-AF65-F5344CB8AC3E}">
        <p14:creationId xmlns:p14="http://schemas.microsoft.com/office/powerpoint/2010/main" val="127630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EBCFF2C-50DE-4A1E-9CD6-A03FA45A13DE}" type="slidenum">
              <a:rPr lang="en-US" smtClean="0"/>
              <a:t>6</a:t>
            </a:fld>
            <a:endParaRPr lang="fr-BE"/>
          </a:p>
        </p:txBody>
      </p:sp>
    </p:spTree>
    <p:extLst>
      <p:ext uri="{BB962C8B-B14F-4D97-AF65-F5344CB8AC3E}">
        <p14:creationId xmlns:p14="http://schemas.microsoft.com/office/powerpoint/2010/main" val="164278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EBCFF2C-50DE-4A1E-9CD6-A03FA45A13DE}" type="slidenum">
              <a:rPr lang="en-US" smtClean="0"/>
              <a:t>14</a:t>
            </a:fld>
            <a:endParaRPr lang="fr-BE"/>
          </a:p>
        </p:txBody>
      </p:sp>
    </p:spTree>
    <p:extLst>
      <p:ext uri="{BB962C8B-B14F-4D97-AF65-F5344CB8AC3E}">
        <p14:creationId xmlns:p14="http://schemas.microsoft.com/office/powerpoint/2010/main" val="885604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59E62AF-0508-4345-9CB3-CAA71456CEAF}" type="slidenum">
              <a:rPr lang="de-DE" smtClean="0"/>
              <a:t>17</a:t>
            </a:fld>
            <a:endParaRPr lang="fr-BE"/>
          </a:p>
        </p:txBody>
      </p:sp>
    </p:spTree>
    <p:extLst>
      <p:ext uri="{BB962C8B-B14F-4D97-AF65-F5344CB8AC3E}">
        <p14:creationId xmlns:p14="http://schemas.microsoft.com/office/powerpoint/2010/main" val="1912441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59E62AF-0508-4345-9CB3-CAA71456CEAF}" type="slidenum">
              <a:rPr lang="de-DE" smtClean="0"/>
              <a:t>18</a:t>
            </a:fld>
            <a:endParaRPr lang="fr-BE"/>
          </a:p>
        </p:txBody>
      </p:sp>
    </p:spTree>
    <p:extLst>
      <p:ext uri="{BB962C8B-B14F-4D97-AF65-F5344CB8AC3E}">
        <p14:creationId xmlns:p14="http://schemas.microsoft.com/office/powerpoint/2010/main" val="2155586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EBCFF2C-50DE-4A1E-9CD6-A03FA45A13DE}" type="slidenum">
              <a:rPr lang="en-US" smtClean="0"/>
              <a:t>19</a:t>
            </a:fld>
            <a:endParaRPr lang="fr-BE"/>
          </a:p>
        </p:txBody>
      </p:sp>
    </p:spTree>
    <p:extLst>
      <p:ext uri="{BB962C8B-B14F-4D97-AF65-F5344CB8AC3E}">
        <p14:creationId xmlns:p14="http://schemas.microsoft.com/office/powerpoint/2010/main" val="894216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pic>
        <p:nvPicPr>
          <p:cNvPr id="3" name="Picture 2" descr="shape.jpg"/>
          <p:cNvPicPr>
            <a:picLocks noChangeAspect="1"/>
          </p:cNvPicPr>
          <p:nvPr userDrawn="1"/>
        </p:nvPicPr>
        <p:blipFill rotWithShape="1">
          <a:blip r:embed="rId2">
            <a:extLst>
              <a:ext uri="{28A0092B-C50C-407E-A947-70E740481C1C}">
                <a14:useLocalDpi xmlns:a14="http://schemas.microsoft.com/office/drawing/2010/main" val="0"/>
              </a:ext>
            </a:extLst>
          </a:blip>
          <a:srcRect t="12125" r="40671"/>
          <a:stretch/>
        </p:blipFill>
        <p:spPr>
          <a:xfrm>
            <a:off x="5112568" y="0"/>
            <a:ext cx="4067944" cy="5939109"/>
          </a:xfrm>
          <a:prstGeom prst="rect">
            <a:avLst/>
          </a:prstGeom>
        </p:spPr>
      </p:pic>
      <p:sp>
        <p:nvSpPr>
          <p:cNvPr id="4" name="Title 1"/>
          <p:cNvSpPr txBox="1">
            <a:spLocks/>
          </p:cNvSpPr>
          <p:nvPr/>
        </p:nvSpPr>
        <p:spPr>
          <a:xfrm>
            <a:off x="377706" y="1773143"/>
            <a:ext cx="6642566" cy="935688"/>
          </a:xfrm>
          <a:prstGeom prst="rect">
            <a:avLst/>
          </a:prstGeom>
        </p:spPr>
        <p:txBody>
          <a:bodyPr anchor="b">
            <a:noAutofit/>
          </a:bodyPr>
          <a:lstStyle>
            <a:lvl1pPr>
              <a:defRPr sz="3600">
                <a:solidFill>
                  <a:schemeClr val="bg1"/>
                </a:solidFill>
                <a:latin typeface="Franklin Gothic Medium"/>
                <a:cs typeface="Franklin Gothic Medium"/>
              </a:defRPr>
            </a:lvl1pPr>
          </a:lstStyle>
          <a:p>
            <a:pPr fontAlgn="auto">
              <a:spcAft>
                <a:spcPts val="0"/>
              </a:spcAft>
              <a:defRPr/>
            </a:pPr>
            <a:r>
              <a:rPr lang="en-US" sz="2900" b="1" dirty="0" smtClean="0">
                <a:solidFill>
                  <a:schemeClr val="tx2"/>
                </a:solidFill>
              </a:rPr>
              <a:t>Avant-</a:t>
            </a:r>
            <a:r>
              <a:rPr lang="en-US" sz="2900" b="1" dirty="0" err="1" smtClean="0">
                <a:solidFill>
                  <a:schemeClr val="tx2"/>
                </a:solidFill>
              </a:rPr>
              <a:t>projet</a:t>
            </a:r>
            <a:r>
              <a:rPr lang="en-US" sz="2900" b="1" dirty="0" smtClean="0">
                <a:solidFill>
                  <a:schemeClr val="tx2"/>
                </a:solidFill>
              </a:rPr>
              <a:t> de “Guide</a:t>
            </a:r>
            <a:r>
              <a:rPr sz="2900" dirty="0" smtClean="0"/>
              <a:t> </a:t>
            </a:r>
          </a:p>
          <a:p>
            <a:pPr fontAlgn="auto">
              <a:spcAft>
                <a:spcPts val="0"/>
              </a:spcAft>
              <a:defRPr/>
            </a:pPr>
            <a:r>
              <a:rPr lang="en-US" sz="2900" b="1" baseline="0" dirty="0" smtClean="0">
                <a:solidFill>
                  <a:schemeClr val="tx2"/>
                </a:solidFill>
              </a:rPr>
              <a:t>pour </a:t>
            </a:r>
            <a:r>
              <a:rPr lang="en-US" sz="2900" b="1" baseline="0" dirty="0" err="1" smtClean="0">
                <a:solidFill>
                  <a:schemeClr val="tx2"/>
                </a:solidFill>
              </a:rPr>
              <a:t>l'acceptation</a:t>
            </a:r>
            <a:r>
              <a:rPr lang="en-US" sz="2900" b="1" baseline="0" dirty="0" smtClean="0">
                <a:solidFill>
                  <a:schemeClr val="tx2"/>
                </a:solidFill>
              </a:rPr>
              <a:t> </a:t>
            </a:r>
            <a:r>
              <a:rPr lang="en-US" sz="2900" b="1" baseline="0" dirty="0" err="1" smtClean="0">
                <a:solidFill>
                  <a:schemeClr val="tx2"/>
                </a:solidFill>
              </a:rPr>
              <a:t>sociale</a:t>
            </a:r>
            <a:r>
              <a:rPr lang="en-US" sz="2900" b="1" baseline="0" dirty="0" smtClean="0">
                <a:solidFill>
                  <a:schemeClr val="tx2"/>
                </a:solidFill>
              </a:rPr>
              <a:t>” (SAP)</a:t>
            </a:r>
            <a:endParaRPr lang="fr-BE" sz="2900" b="1" dirty="0">
              <a:solidFill>
                <a:schemeClr val="tx2"/>
              </a:solidFill>
              <a:ea typeface="+mj-ea"/>
            </a:endParaRPr>
          </a:p>
        </p:txBody>
      </p:sp>
      <p:sp>
        <p:nvSpPr>
          <p:cNvPr id="5" name="Subtitle 2"/>
          <p:cNvSpPr txBox="1">
            <a:spLocks/>
          </p:cNvSpPr>
          <p:nvPr/>
        </p:nvSpPr>
        <p:spPr>
          <a:xfrm>
            <a:off x="391224" y="2965324"/>
            <a:ext cx="6553200" cy="1246895"/>
          </a:xfrm>
          <a:prstGeom prst="rect">
            <a:avLst/>
          </a:prstGeo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a:buNone/>
              <a:defRPr/>
            </a:pPr>
            <a:r>
              <a:rPr lang="en-US" sz="2000" kern="1200" dirty="0" smtClean="0">
                <a:solidFill>
                  <a:schemeClr val="accent1"/>
                </a:solidFill>
                <a:latin typeface="Franklin Gothic Book"/>
              </a:rPr>
              <a:t>Un </a:t>
            </a:r>
            <a:r>
              <a:rPr lang="en-US" sz="2000" kern="1200" dirty="0" smtClean="0">
                <a:solidFill>
                  <a:schemeClr val="accent1"/>
                </a:solidFill>
                <a:latin typeface="Franklin Gothic Book"/>
              </a:rPr>
              <a:t>coup de pouce aux projets éoliens : </a:t>
            </a:r>
          </a:p>
          <a:p>
            <a:pPr fontAlgn="auto">
              <a:spcBef>
                <a:spcPct val="20000"/>
              </a:spcBef>
              <a:spcAft>
                <a:spcPts val="0"/>
              </a:spcAft>
              <a:buFont typeface="Arial"/>
              <a:buNone/>
              <a:defRPr/>
            </a:pPr>
            <a:r>
              <a:rPr lang="en-US" sz="2000" dirty="0" smtClean="0">
                <a:solidFill>
                  <a:schemeClr val="accent1"/>
                </a:solidFill>
                <a:latin typeface="Franklin Gothic Book"/>
              </a:rPr>
              <a:t>directives pour communiquer, prendre part et</a:t>
            </a:r>
          </a:p>
          <a:p>
            <a:pPr fontAlgn="auto">
              <a:spcBef>
                <a:spcPct val="20000"/>
              </a:spcBef>
              <a:spcAft>
                <a:spcPts val="0"/>
              </a:spcAft>
              <a:buFont typeface="Arial"/>
              <a:buNone/>
              <a:defRPr/>
            </a:pPr>
            <a:r>
              <a:rPr lang="en-US" sz="2000" dirty="0" smtClean="0">
                <a:solidFill>
                  <a:schemeClr val="accent1"/>
                </a:solidFill>
                <a:latin typeface="Franklin Gothic Book"/>
              </a:rPr>
              <a:t>coopérer de manière stratégique</a:t>
            </a:r>
            <a:endParaRPr lang="fr-BE" sz="2000" dirty="0">
              <a:solidFill>
                <a:schemeClr val="accent1"/>
              </a:solidFill>
              <a:latin typeface="Franklin Gothic Book"/>
              <a:ea typeface="+mn-ea"/>
              <a:cs typeface="Franklin Gothic Book"/>
            </a:endParaRPr>
          </a:p>
        </p:txBody>
      </p:sp>
      <p:sp>
        <p:nvSpPr>
          <p:cNvPr id="6" name="TextBox 21"/>
          <p:cNvSpPr txBox="1">
            <a:spLocks noChangeArrowheads="1"/>
          </p:cNvSpPr>
          <p:nvPr/>
        </p:nvSpPr>
        <p:spPr bwMode="auto">
          <a:xfrm>
            <a:off x="391224" y="4337000"/>
            <a:ext cx="639927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a:defRPr/>
            </a:pPr>
            <a:r>
              <a:rPr lang="en-GB" sz="1600" b="0" i="0" u="none" strike="noStrike" kern="1200" baseline="0" dirty="0" smtClean="0">
                <a:solidFill>
                  <a:srgbClr val="005495"/>
                </a:solidFill>
                <a:latin typeface="Arial"/>
              </a:rPr>
              <a:t>Auteurs : Angelika Baur et Pia Dorfinger (dena)</a:t>
            </a:r>
          </a:p>
          <a:p>
            <a:pPr>
              <a:defRPr/>
            </a:pPr>
            <a:endParaRPr lang="fr-BE" sz="1600" b="0" i="0" u="none" strike="noStrike" kern="1200" baseline="0" dirty="0" smtClean="0">
              <a:solidFill>
                <a:srgbClr val="005495"/>
              </a:solidFill>
              <a:latin typeface="Arial"/>
              <a:ea typeface="ヒラギノ角ゴ Pro W3" charset="0"/>
              <a:cs typeface="ヒラギノ角ゴ Pro W3" charset="0"/>
            </a:endParaRPr>
          </a:p>
          <a:p>
            <a:pPr>
              <a:defRPr/>
            </a:pPr>
            <a:endParaRPr lang="fr-BE" sz="1600" b="0" i="0" u="none" strike="noStrike" kern="1200" baseline="0" dirty="0" smtClean="0">
              <a:solidFill>
                <a:srgbClr val="005495"/>
              </a:solidFill>
              <a:latin typeface="Arial"/>
              <a:ea typeface="ヒラギノ角ゴ Pro W3" charset="0"/>
              <a:cs typeface="ヒラギノ角ゴ Pro W3" charset="0"/>
            </a:endParaRPr>
          </a:p>
          <a:p>
            <a:r>
              <a:rPr lang="en-GB" sz="1400" b="0" i="1" u="none" strike="noStrike" kern="1200" baseline="0" dirty="0" smtClean="0">
                <a:solidFill>
                  <a:srgbClr val="005495"/>
                </a:solidFill>
                <a:latin typeface="Arial"/>
              </a:rPr>
              <a:t>Vérificateurs : Angeliki Koulouri (EWEA), Suzanne Keignaert (APERe), </a:t>
            </a:r>
            <a:r>
              <a:rPr dirty="0"/>
              <a:t/>
            </a:r>
            <a:br>
              <a:rPr dirty="0"/>
            </a:br>
            <a:r>
              <a:rPr lang="en-GB" sz="1400" b="0" i="1" u="none" strike="noStrike" kern="1200" baseline="0" dirty="0" smtClean="0">
                <a:solidFill>
                  <a:srgbClr val="005495"/>
                </a:solidFill>
                <a:latin typeface="Arial"/>
              </a:rPr>
              <a:t>Dirk Knapen (REScoop), Jennifer Ramsay (Local Energy Scotland), </a:t>
            </a:r>
            <a:r>
              <a:rPr dirty="0"/>
              <a:t/>
            </a:r>
            <a:br>
              <a:rPr dirty="0"/>
            </a:br>
            <a:r>
              <a:rPr lang="en-GB" sz="1400" b="0" i="1" u="none" strike="noStrike" kern="1200" baseline="0" dirty="0" smtClean="0">
                <a:solidFill>
                  <a:srgbClr val="005495"/>
                </a:solidFill>
                <a:latin typeface="Arial"/>
              </a:rPr>
              <a:t>Dr. Elisabeth Dütschke et Julius Wesche (Fraunhofer ISI) </a:t>
            </a:r>
            <a:endParaRPr lang="fr-BE" sz="1400" b="0" i="1" u="none" strike="noStrike" kern="1200" baseline="0" dirty="0">
              <a:solidFill>
                <a:srgbClr val="005495"/>
              </a:solidFill>
              <a:latin typeface="Arial"/>
              <a:ea typeface="ヒラギノ角ゴ Pro W3" charset="0"/>
              <a:cs typeface="ヒラギノ角ゴ Pro W3" charset="0"/>
            </a:endParaRPr>
          </a:p>
        </p:txBody>
      </p:sp>
      <p:pic>
        <p:nvPicPr>
          <p:cNvPr id="19" name="Afbeelding 18" descr="iee-horizontal.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3888" y="6262796"/>
            <a:ext cx="2555776" cy="489715"/>
          </a:xfrm>
          <a:prstGeom prst="rect">
            <a:avLst/>
          </a:prstGeom>
        </p:spPr>
      </p:pic>
      <p:pic>
        <p:nvPicPr>
          <p:cNvPr id="2" name="Picture 1" descr="WISEPower-LOGO.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3609" y="564413"/>
            <a:ext cx="3563888" cy="779673"/>
          </a:xfrm>
          <a:prstGeom prst="rect">
            <a:avLst/>
          </a:prstGeom>
        </p:spPr>
      </p:pic>
      <p:sp>
        <p:nvSpPr>
          <p:cNvPr id="11" name="Title Placeholder 1"/>
          <p:cNvSpPr txBox="1">
            <a:spLocks/>
          </p:cNvSpPr>
          <p:nvPr userDrawn="1"/>
        </p:nvSpPr>
        <p:spPr bwMode="auto">
          <a:xfrm>
            <a:off x="6790494" y="6291338"/>
            <a:ext cx="2304256" cy="5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600" b="1" kern="1200">
                <a:solidFill>
                  <a:schemeClr val="tx2"/>
                </a:solidFill>
                <a:latin typeface="Franklin Gothic Book"/>
                <a:ea typeface="ヒラギノ角ゴ Pro W3" charset="0"/>
                <a:cs typeface="Franklin Gothic Book"/>
              </a:defRPr>
            </a:lvl1pPr>
            <a:lvl2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2pPr>
            <a:lvl3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3pPr>
            <a:lvl4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4pPr>
            <a:lvl5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5pPr>
            <a:lvl6pPr marL="4572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6pPr>
            <a:lvl7pPr marL="9144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7pPr>
            <a:lvl8pPr marL="13716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8pPr>
            <a:lvl9pPr marL="18288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9pPr>
          </a:lstStyle>
          <a:p>
            <a:r>
              <a:rPr lang="nl-BE" sz="1800" dirty="0" smtClean="0"/>
              <a:t>wisepower-project.eu</a:t>
            </a:r>
            <a:endParaRPr lang="fr-BE" sz="1800" dirty="0"/>
          </a:p>
        </p:txBody>
      </p:sp>
      <p:cxnSp>
        <p:nvCxnSpPr>
          <p:cNvPr id="15" name="Rechte verbindingslijn 13"/>
          <p:cNvCxnSpPr/>
          <p:nvPr userDrawn="1"/>
        </p:nvCxnSpPr>
        <p:spPr>
          <a:xfrm>
            <a:off x="3131840" y="6291338"/>
            <a:ext cx="0" cy="585356"/>
          </a:xfrm>
          <a:prstGeom prst="line">
            <a:avLst/>
          </a:prstGeom>
          <a:ln w="9525" cmpd="sng">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6" name="Rechte verbindingslijn 13"/>
          <p:cNvCxnSpPr/>
          <p:nvPr userDrawn="1"/>
        </p:nvCxnSpPr>
        <p:spPr>
          <a:xfrm>
            <a:off x="6516216" y="6291338"/>
            <a:ext cx="0" cy="585356"/>
          </a:xfrm>
          <a:prstGeom prst="line">
            <a:avLst/>
          </a:prstGeom>
          <a:ln w="9525" cmpd="sng">
            <a:solidFill>
              <a:schemeClr val="accent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3802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pic>
        <p:nvPicPr>
          <p:cNvPr id="11" name="Picture 10" descr="WISEPowe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18156" y="741646"/>
            <a:ext cx="3672408" cy="803414"/>
          </a:xfrm>
          <a:prstGeom prst="rect">
            <a:avLst/>
          </a:prstGeom>
        </p:spPr>
      </p:pic>
      <p:sp>
        <p:nvSpPr>
          <p:cNvPr id="12" name="Rectangle 11"/>
          <p:cNvSpPr/>
          <p:nvPr userDrawn="1"/>
        </p:nvSpPr>
        <p:spPr>
          <a:xfrm>
            <a:off x="5408576" y="5738361"/>
            <a:ext cx="3707904" cy="1124744"/>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EWEA.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34757" y="2357759"/>
            <a:ext cx="1947602" cy="584280"/>
          </a:xfrm>
          <a:prstGeom prst="rect">
            <a:avLst/>
          </a:prstGeom>
        </p:spPr>
      </p:pic>
      <p:cxnSp>
        <p:nvCxnSpPr>
          <p:cNvPr id="6" name="Straight Connector 5"/>
          <p:cNvCxnSpPr/>
          <p:nvPr userDrawn="1"/>
        </p:nvCxnSpPr>
        <p:spPr>
          <a:xfrm>
            <a:off x="2134757" y="3348318"/>
            <a:ext cx="5420906" cy="0"/>
          </a:xfrm>
          <a:prstGeom prst="line">
            <a:avLst/>
          </a:prstGeom>
          <a:ln w="63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userDrawn="1"/>
        </p:nvSpPr>
        <p:spPr>
          <a:xfrm>
            <a:off x="2065475" y="3040431"/>
            <a:ext cx="5040560" cy="307777"/>
          </a:xfrm>
          <a:prstGeom prst="rect">
            <a:avLst/>
          </a:prstGeom>
          <a:noFill/>
        </p:spPr>
        <p:txBody>
          <a:bodyPr wrap="square" rtlCol="0">
            <a:spAutoFit/>
          </a:bodyPr>
          <a:lstStyle/>
          <a:p>
            <a:r>
              <a:rPr lang="en-US" sz="1400" dirty="0" smtClean="0">
                <a:solidFill>
                  <a:srgbClr val="79BDE8"/>
                </a:solidFill>
                <a:latin typeface="Franklin Gothic Book"/>
              </a:rPr>
              <a:t>PARTENAIRES</a:t>
            </a:r>
            <a:endParaRPr lang="fr-BE" sz="1400" dirty="0">
              <a:solidFill>
                <a:srgbClr val="79BDE8"/>
              </a:solidFill>
              <a:latin typeface="Franklin Gothic Book"/>
              <a:cs typeface="Franklin Gothic Book"/>
            </a:endParaRPr>
          </a:p>
        </p:txBody>
      </p:sp>
      <p:cxnSp>
        <p:nvCxnSpPr>
          <p:cNvPr id="9" name="Straight Connector 8"/>
          <p:cNvCxnSpPr/>
          <p:nvPr userDrawn="1"/>
        </p:nvCxnSpPr>
        <p:spPr>
          <a:xfrm>
            <a:off x="2129237" y="2213743"/>
            <a:ext cx="5426426" cy="0"/>
          </a:xfrm>
          <a:prstGeom prst="line">
            <a:avLst/>
          </a:prstGeom>
          <a:ln w="63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2059955" y="1905856"/>
            <a:ext cx="1503933" cy="307887"/>
          </a:xfrm>
          <a:prstGeom prst="rect">
            <a:avLst/>
          </a:prstGeom>
          <a:noFill/>
        </p:spPr>
        <p:txBody>
          <a:bodyPr wrap="square" rtlCol="0">
            <a:spAutoFit/>
          </a:bodyPr>
          <a:lstStyle/>
          <a:p>
            <a:r>
              <a:rPr lang="en-US" sz="1400" dirty="0" smtClean="0">
                <a:solidFill>
                  <a:schemeClr val="bg2"/>
                </a:solidFill>
                <a:latin typeface="Franklin Gothic Book"/>
              </a:rPr>
              <a:t>COORDINATEUR</a:t>
            </a:r>
            <a:endParaRPr lang="fr-BE" sz="1400" dirty="0">
              <a:solidFill>
                <a:schemeClr val="bg2"/>
              </a:solidFill>
              <a:latin typeface="Franklin Gothic Book"/>
              <a:cs typeface="Franklin Gothic Book"/>
            </a:endParaRPr>
          </a:p>
        </p:txBody>
      </p:sp>
      <p:pic>
        <p:nvPicPr>
          <p:cNvPr id="4" name="Picture 3" descr="grid.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59955" y="3501008"/>
            <a:ext cx="5571248" cy="3135334"/>
          </a:xfrm>
          <a:prstGeom prst="rect">
            <a:avLst/>
          </a:prstGeom>
        </p:spPr>
      </p:pic>
    </p:spTree>
    <p:extLst>
      <p:ext uri="{BB962C8B-B14F-4D97-AF65-F5344CB8AC3E}">
        <p14:creationId xmlns:p14="http://schemas.microsoft.com/office/powerpoint/2010/main" val="35744777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2" name="Rectangle 11"/>
          <p:cNvSpPr>
            <a:spLocks noChangeArrowheads="1"/>
          </p:cNvSpPr>
          <p:nvPr/>
        </p:nvSpPr>
        <p:spPr bwMode="auto">
          <a:xfrm>
            <a:off x="647849" y="3573016"/>
            <a:ext cx="8352928"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500" b="1" dirty="0">
                <a:solidFill>
                  <a:schemeClr val="tx2"/>
                </a:solidFill>
                <a:latin typeface="Franklin Gothic Book" charset="0"/>
              </a:rPr>
              <a:t>Merci beaucoup pour </a:t>
            </a:r>
            <a:r>
              <a:rPr lang="en-GB" sz="3500" b="1" dirty="0" err="1">
                <a:solidFill>
                  <a:schemeClr val="tx2"/>
                </a:solidFill>
                <a:latin typeface="Franklin Gothic Book" charset="0"/>
              </a:rPr>
              <a:t>votre</a:t>
            </a:r>
            <a:r>
              <a:rPr lang="en-GB" sz="3500" b="1" dirty="0">
                <a:solidFill>
                  <a:schemeClr val="tx2"/>
                </a:solidFill>
                <a:latin typeface="Franklin Gothic Book" charset="0"/>
              </a:rPr>
              <a:t> </a:t>
            </a:r>
            <a:r>
              <a:rPr lang="en-GB" sz="3500" b="1" dirty="0" smtClean="0">
                <a:solidFill>
                  <a:schemeClr val="tx2"/>
                </a:solidFill>
                <a:latin typeface="Franklin Gothic Book" charset="0"/>
              </a:rPr>
              <a:t>attention </a:t>
            </a:r>
            <a:endParaRPr lang="fr-BE" sz="3500" b="1" dirty="0">
              <a:solidFill>
                <a:schemeClr val="tx2"/>
              </a:solidFill>
              <a:latin typeface="Franklin Gothic Book" charset="0"/>
              <a:cs typeface="Franklin Gothic Book" charset="0"/>
            </a:endParaRPr>
          </a:p>
        </p:txBody>
      </p:sp>
      <p:sp>
        <p:nvSpPr>
          <p:cNvPr id="5" name="Rectangle 4"/>
          <p:cNvSpPr/>
          <p:nvPr userDrawn="1"/>
        </p:nvSpPr>
        <p:spPr>
          <a:xfrm>
            <a:off x="5408576" y="5738361"/>
            <a:ext cx="3707904" cy="1124744"/>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WISEPowe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4453" y="2044476"/>
            <a:ext cx="4222186" cy="923689"/>
          </a:xfrm>
          <a:prstGeom prst="rect">
            <a:avLst/>
          </a:prstGeom>
        </p:spPr>
      </p:pic>
      <p:pic>
        <p:nvPicPr>
          <p:cNvPr id="7" name="Afbeelding 18" descr="iee-horizontal.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35896" y="5738361"/>
            <a:ext cx="2606071" cy="499352"/>
          </a:xfrm>
          <a:prstGeom prst="rect">
            <a:avLst/>
          </a:prstGeom>
        </p:spPr>
      </p:pic>
    </p:spTree>
    <p:extLst>
      <p:ext uri="{BB962C8B-B14F-4D97-AF65-F5344CB8AC3E}">
        <p14:creationId xmlns:p14="http://schemas.microsoft.com/office/powerpoint/2010/main" val="427331805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82052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7" name="Text Placeholder 2"/>
          <p:cNvSpPr>
            <a:spLocks noGrp="1"/>
          </p:cNvSpPr>
          <p:nvPr>
            <p:ph idx="1"/>
          </p:nvPr>
        </p:nvSpPr>
        <p:spPr bwMode="auto">
          <a:xfrm>
            <a:off x="827584" y="1340769"/>
            <a:ext cx="7776864"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1" name="Titel 10"/>
          <p:cNvSpPr>
            <a:spLocks noGrp="1"/>
          </p:cNvSpPr>
          <p:nvPr>
            <p:ph type="title"/>
          </p:nvPr>
        </p:nvSpPr>
        <p:spPr/>
        <p:txBody>
          <a:bodyPr/>
          <a:lstStyle/>
          <a:p>
            <a:r>
              <a:rPr lang="de-DE" smtClean="0"/>
              <a:t>Titelmasterformat durch Klicken bearbeiten</a:t>
            </a:r>
            <a:endParaRPr lang="nl-NL" dirty="0"/>
          </a:p>
        </p:txBody>
      </p:sp>
    </p:spTree>
    <p:extLst>
      <p:ext uri="{BB962C8B-B14F-4D97-AF65-F5344CB8AC3E}">
        <p14:creationId xmlns:p14="http://schemas.microsoft.com/office/powerpoint/2010/main" val="25036934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7" name="Text Placeholder 2"/>
          <p:cNvSpPr>
            <a:spLocks noGrp="1"/>
          </p:cNvSpPr>
          <p:nvPr>
            <p:ph idx="1"/>
          </p:nvPr>
        </p:nvSpPr>
        <p:spPr bwMode="auto">
          <a:xfrm>
            <a:off x="827584" y="1340770"/>
            <a:ext cx="3674640" cy="445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Text Placeholder 2"/>
          <p:cNvSpPr>
            <a:spLocks noGrp="1"/>
          </p:cNvSpPr>
          <p:nvPr>
            <p:ph idx="10"/>
          </p:nvPr>
        </p:nvSpPr>
        <p:spPr bwMode="auto">
          <a:xfrm>
            <a:off x="4929808" y="1340770"/>
            <a:ext cx="3674640" cy="445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Titel 1"/>
          <p:cNvSpPr>
            <a:spLocks noGrp="1"/>
          </p:cNvSpPr>
          <p:nvPr>
            <p:ph type="title"/>
          </p:nvPr>
        </p:nvSpPr>
        <p:spPr/>
        <p:txBody>
          <a:bodyPr/>
          <a:lstStyle/>
          <a:p>
            <a:r>
              <a:rPr lang="de-DE" smtClean="0"/>
              <a:t>Titelmasterformat durch Klicken bearbeiten</a:t>
            </a:r>
            <a:endParaRPr lang="nl-NL"/>
          </a:p>
        </p:txBody>
      </p:sp>
    </p:spTree>
    <p:extLst>
      <p:ext uri="{BB962C8B-B14F-4D97-AF65-F5344CB8AC3E}">
        <p14:creationId xmlns:p14="http://schemas.microsoft.com/office/powerpoint/2010/main" val="17293919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7584" y="1331259"/>
            <a:ext cx="3672408" cy="72073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827584" y="2060849"/>
            <a:ext cx="3672408" cy="3744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932041" y="1331259"/>
            <a:ext cx="3672408" cy="72073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932041" y="2060849"/>
            <a:ext cx="3672408" cy="3744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1" name="Title Placeholder 1"/>
          <p:cNvSpPr>
            <a:spLocks noGrp="1"/>
          </p:cNvSpPr>
          <p:nvPr>
            <p:ph type="title"/>
          </p:nvPr>
        </p:nvSpPr>
        <p:spPr bwMode="auto">
          <a:xfrm>
            <a:off x="827584" y="404664"/>
            <a:ext cx="6750396"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de-DE" smtClean="0"/>
              <a:t>Titelmasterformat durch Klicken bearbeiten</a:t>
            </a:r>
            <a:endParaRPr lang="en-US" dirty="0"/>
          </a:p>
        </p:txBody>
      </p:sp>
    </p:spTree>
    <p:extLst>
      <p:ext uri="{BB962C8B-B14F-4D97-AF65-F5344CB8AC3E}">
        <p14:creationId xmlns:p14="http://schemas.microsoft.com/office/powerpoint/2010/main" val="1043148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graphicFrame>
        <p:nvGraphicFramePr>
          <p:cNvPr id="7" name="Tabel 6"/>
          <p:cNvGraphicFramePr>
            <a:graphicFrameLocks noGrp="1"/>
          </p:cNvGraphicFramePr>
          <p:nvPr>
            <p:extLst>
              <p:ext uri="{D42A27DB-BD31-4B8C-83A1-F6EECF244321}">
                <p14:modId xmlns:p14="http://schemas.microsoft.com/office/powerpoint/2010/main" val="763518952"/>
              </p:ext>
            </p:extLst>
          </p:nvPr>
        </p:nvGraphicFramePr>
        <p:xfrm>
          <a:off x="1115616" y="1700808"/>
          <a:ext cx="6912768" cy="2952330"/>
        </p:xfrm>
        <a:graphic>
          <a:graphicData uri="http://schemas.openxmlformats.org/drawingml/2006/table">
            <a:tbl>
              <a:tblPr firstRow="1" bandRow="1">
                <a:tableStyleId>{1E171933-4619-4E11-9A3F-F7608DF75F80}</a:tableStyleId>
              </a:tblPr>
              <a:tblGrid>
                <a:gridCol w="2304256"/>
                <a:gridCol w="2304256"/>
                <a:gridCol w="2304256"/>
              </a:tblGrid>
              <a:tr h="590466">
                <a:tc>
                  <a:txBody>
                    <a:bodyPr/>
                    <a:lstStyle/>
                    <a:p>
                      <a:r>
                        <a:t>Tableau</a:t>
                      </a:r>
                      <a:endParaRPr lang="fr-BE" dirty="0">
                        <a:solidFill>
                          <a:schemeClr val="bg1"/>
                        </a:solidFill>
                      </a:endParaRPr>
                    </a:p>
                  </a:txBody>
                  <a:tcPr>
                    <a:solidFill>
                      <a:srgbClr val="005596"/>
                    </a:solidFill>
                  </a:tcPr>
                </a:tc>
                <a:tc>
                  <a:txBody>
                    <a:bodyPr/>
                    <a:lstStyle/>
                    <a:p>
                      <a:r>
                        <a:t>Tableau</a:t>
                      </a:r>
                      <a:endParaRPr lang="fr-BE" dirty="0">
                        <a:solidFill>
                          <a:schemeClr val="bg1"/>
                        </a:solidFill>
                      </a:endParaRPr>
                    </a:p>
                  </a:txBody>
                  <a:tcPr>
                    <a:solidFill>
                      <a:srgbClr val="005596"/>
                    </a:solidFill>
                  </a:tcPr>
                </a:tc>
                <a:tc>
                  <a:txBody>
                    <a:bodyPr/>
                    <a:lstStyle/>
                    <a:p>
                      <a:r>
                        <a:t>Tableau</a:t>
                      </a:r>
                      <a:endParaRPr lang="fr-BE" dirty="0">
                        <a:solidFill>
                          <a:schemeClr val="bg1"/>
                        </a:solidFill>
                      </a:endParaRPr>
                    </a:p>
                  </a:txBody>
                  <a:tcPr>
                    <a:solidFill>
                      <a:srgbClr val="005596"/>
                    </a:solidFill>
                  </a:tcPr>
                </a:tc>
              </a:tr>
              <a:tr h="590466">
                <a:tc>
                  <a:txBody>
                    <a:bodyPr/>
                    <a:lstStyle/>
                    <a:p>
                      <a:r>
                        <a:t>Tableau</a:t>
                      </a:r>
                      <a:endParaRPr lang="fr-BE" b="0" i="0" dirty="0">
                        <a:solidFill>
                          <a:schemeClr val="tx1"/>
                        </a:solidFill>
                        <a:latin typeface="+mn-lt"/>
                      </a:endParaRPr>
                    </a:p>
                  </a:txBody>
                  <a:tcPr/>
                </a:tc>
                <a:tc>
                  <a:txBody>
                    <a:bodyPr/>
                    <a:lstStyle/>
                    <a:p>
                      <a:r>
                        <a:rPr lang="nl-NL" sz="1600" dirty="0" smtClean="0"/>
                        <a:t>1</a:t>
                      </a:r>
                      <a:endParaRPr lang="fr-BE" sz="1600" dirty="0">
                        <a:solidFill>
                          <a:schemeClr val="tx1"/>
                        </a:solidFill>
                      </a:endParaRPr>
                    </a:p>
                  </a:txBody>
                  <a:tcPr/>
                </a:tc>
                <a:tc>
                  <a:txBody>
                    <a:bodyPr/>
                    <a:lstStyle/>
                    <a:p>
                      <a:r>
                        <a:rPr lang="nl-NL" sz="1600" dirty="0" smtClean="0"/>
                        <a:t>1</a:t>
                      </a:r>
                      <a:endParaRPr lang="fr-BE" sz="1600" dirty="0">
                        <a:solidFill>
                          <a:schemeClr val="tx1"/>
                        </a:solidFill>
                      </a:endParaRPr>
                    </a:p>
                  </a:txBody>
                  <a:tcPr/>
                </a:tc>
              </a:tr>
              <a:tr h="590466">
                <a:tc>
                  <a:txBody>
                    <a:bodyPr/>
                    <a:lstStyle/>
                    <a:p>
                      <a:r>
                        <a:t>Tableau</a:t>
                      </a:r>
                      <a:endParaRPr lang="fr-BE" b="0" i="0" dirty="0">
                        <a:solidFill>
                          <a:schemeClr val="tx1"/>
                        </a:solidFill>
                        <a:latin typeface="+mn-lt"/>
                      </a:endParaRPr>
                    </a:p>
                  </a:txBody>
                  <a:tcPr/>
                </a:tc>
                <a:tc>
                  <a:txBody>
                    <a:bodyPr/>
                    <a:lstStyle/>
                    <a:p>
                      <a:r>
                        <a:rPr lang="nl-NL" sz="1600" dirty="0" smtClean="0"/>
                        <a:t>1</a:t>
                      </a:r>
                      <a:endParaRPr lang="fr-BE" sz="1600" dirty="0">
                        <a:solidFill>
                          <a:schemeClr val="tx1"/>
                        </a:solidFill>
                      </a:endParaRPr>
                    </a:p>
                  </a:txBody>
                  <a:tcPr/>
                </a:tc>
                <a:tc>
                  <a:txBody>
                    <a:bodyPr/>
                    <a:lstStyle/>
                    <a:p>
                      <a:r>
                        <a:rPr lang="nl-NL" sz="1600" dirty="0" smtClean="0"/>
                        <a:t>1</a:t>
                      </a:r>
                      <a:endParaRPr lang="fr-BE" sz="1600" dirty="0">
                        <a:solidFill>
                          <a:schemeClr val="tx1"/>
                        </a:solidFill>
                      </a:endParaRPr>
                    </a:p>
                  </a:txBody>
                  <a:tcPr/>
                </a:tc>
              </a:tr>
              <a:tr h="590466">
                <a:tc>
                  <a:txBody>
                    <a:bodyPr/>
                    <a:lstStyle/>
                    <a:p>
                      <a:r>
                        <a:t>Tableau</a:t>
                      </a:r>
                      <a:endParaRPr lang="fr-BE" b="0" i="0" dirty="0">
                        <a:solidFill>
                          <a:schemeClr val="tx1"/>
                        </a:solidFill>
                        <a:latin typeface="+mn-lt"/>
                      </a:endParaRPr>
                    </a:p>
                  </a:txBody>
                  <a:tcPr/>
                </a:tc>
                <a:tc>
                  <a:txBody>
                    <a:bodyPr/>
                    <a:lstStyle/>
                    <a:p>
                      <a:r>
                        <a:rPr lang="nl-NL" sz="1600" dirty="0" smtClean="0"/>
                        <a:t>1</a:t>
                      </a:r>
                      <a:endParaRPr lang="fr-BE" sz="1600" dirty="0">
                        <a:solidFill>
                          <a:schemeClr val="tx1"/>
                        </a:solidFill>
                      </a:endParaRPr>
                    </a:p>
                  </a:txBody>
                  <a:tcPr/>
                </a:tc>
                <a:tc>
                  <a:txBody>
                    <a:bodyPr/>
                    <a:lstStyle/>
                    <a:p>
                      <a:r>
                        <a:rPr lang="nl-NL" sz="1600" dirty="0" smtClean="0"/>
                        <a:t>1</a:t>
                      </a:r>
                      <a:endParaRPr lang="fr-BE" sz="1600" dirty="0">
                        <a:solidFill>
                          <a:schemeClr val="tx1"/>
                        </a:solidFill>
                      </a:endParaRPr>
                    </a:p>
                  </a:txBody>
                  <a:tcPr/>
                </a:tc>
              </a:tr>
              <a:tr h="590466">
                <a:tc>
                  <a:txBody>
                    <a:bodyPr/>
                    <a:lstStyle/>
                    <a:p>
                      <a:r>
                        <a:t>Tableau</a:t>
                      </a:r>
                      <a:endParaRPr lang="fr-BE" b="0" i="0" dirty="0">
                        <a:solidFill>
                          <a:schemeClr val="tx1"/>
                        </a:solidFill>
                        <a:latin typeface="+mn-lt"/>
                      </a:endParaRPr>
                    </a:p>
                  </a:txBody>
                  <a:tcPr/>
                </a:tc>
                <a:tc>
                  <a:txBody>
                    <a:bodyPr/>
                    <a:lstStyle/>
                    <a:p>
                      <a:r>
                        <a:rPr lang="nl-NL" sz="1600" dirty="0" smtClean="0"/>
                        <a:t>1</a:t>
                      </a:r>
                      <a:endParaRPr lang="fr-BE" sz="1600" dirty="0">
                        <a:solidFill>
                          <a:schemeClr val="tx1"/>
                        </a:solidFill>
                      </a:endParaRPr>
                    </a:p>
                  </a:txBody>
                  <a:tcPr/>
                </a:tc>
                <a:tc>
                  <a:txBody>
                    <a:bodyPr/>
                    <a:lstStyle/>
                    <a:p>
                      <a:r>
                        <a:rPr lang="nl-NL" sz="1600" dirty="0" smtClean="0"/>
                        <a:t>1</a:t>
                      </a:r>
                      <a:endParaRPr lang="fr-BE" sz="1600" dirty="0">
                        <a:solidFill>
                          <a:schemeClr val="tx1"/>
                        </a:solidFill>
                      </a:endParaRPr>
                    </a:p>
                  </a:txBody>
                  <a:tcPr/>
                </a:tc>
              </a:tr>
            </a:tbl>
          </a:graphicData>
        </a:graphic>
      </p:graphicFrame>
      <p:sp>
        <p:nvSpPr>
          <p:cNvPr id="4" name="Title Placeholder 1"/>
          <p:cNvSpPr>
            <a:spLocks noGrp="1"/>
          </p:cNvSpPr>
          <p:nvPr>
            <p:ph type="title"/>
          </p:nvPr>
        </p:nvSpPr>
        <p:spPr bwMode="auto">
          <a:xfrm>
            <a:off x="1115616" y="476672"/>
            <a:ext cx="6750396"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smtClean="0"/>
              <a:t>Titelmasterformat durch Klicken bearbeiten</a:t>
            </a:r>
            <a:endParaRPr lang="en-US" dirty="0"/>
          </a:p>
        </p:txBody>
      </p:sp>
    </p:spTree>
    <p:extLst>
      <p:ext uri="{BB962C8B-B14F-4D97-AF65-F5344CB8AC3E}">
        <p14:creationId xmlns:p14="http://schemas.microsoft.com/office/powerpoint/2010/main" val="356841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27584" y="2019548"/>
            <a:ext cx="2909391" cy="3772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Content Placeholder 2"/>
          <p:cNvSpPr>
            <a:spLocks noGrp="1"/>
          </p:cNvSpPr>
          <p:nvPr>
            <p:ph idx="1"/>
          </p:nvPr>
        </p:nvSpPr>
        <p:spPr>
          <a:xfrm>
            <a:off x="3923928" y="1340770"/>
            <a:ext cx="4680520" cy="4451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Title 1"/>
          <p:cNvSpPr>
            <a:spLocks noGrp="1"/>
          </p:cNvSpPr>
          <p:nvPr>
            <p:ph type="title"/>
          </p:nvPr>
        </p:nvSpPr>
        <p:spPr>
          <a:xfrm>
            <a:off x="827584" y="1340769"/>
            <a:ext cx="2909391" cy="678779"/>
          </a:xfrm>
        </p:spPr>
        <p:txBody>
          <a:bodyPr anchor="b"/>
          <a:lstStyle>
            <a:lvl1pPr algn="l">
              <a:defRPr sz="2000" b="1"/>
            </a:lvl1pPr>
          </a:lstStyle>
          <a:p>
            <a:r>
              <a:rPr lang="de-DE" smtClean="0"/>
              <a:t>Titelmasterformat durch Klicken bearbeiten</a:t>
            </a:r>
            <a:endParaRPr lang="en-US" dirty="0"/>
          </a:p>
        </p:txBody>
      </p:sp>
      <p:sp>
        <p:nvSpPr>
          <p:cNvPr id="6" name="Title Placeholder 1"/>
          <p:cNvSpPr txBox="1">
            <a:spLocks/>
          </p:cNvSpPr>
          <p:nvPr userDrawn="1"/>
        </p:nvSpPr>
        <p:spPr bwMode="auto">
          <a:xfrm>
            <a:off x="827584" y="491547"/>
            <a:ext cx="6750396"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600" b="1" kern="1200">
                <a:solidFill>
                  <a:schemeClr val="tx2"/>
                </a:solidFill>
                <a:latin typeface="Franklin Gothic Book"/>
                <a:ea typeface="ヒラギノ角ゴ Pro W3" charset="0"/>
                <a:cs typeface="Franklin Gothic Book"/>
              </a:defRPr>
            </a:lvl1pPr>
            <a:lvl2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2pPr>
            <a:lvl3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3pPr>
            <a:lvl4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4pPr>
            <a:lvl5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5pPr>
            <a:lvl6pPr marL="4572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6pPr>
            <a:lvl7pPr marL="9144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7pPr>
            <a:lvl8pPr marL="13716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8pPr>
            <a:lvl9pPr marL="18288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9pPr>
          </a:lstStyle>
          <a:p>
            <a:r>
              <a:rPr dirty="0" smtClean="0"/>
              <a:t>Cliquer pour modifier le style de titre du masque</a:t>
            </a:r>
            <a:endParaRPr lang="fr-BE" dirty="0"/>
          </a:p>
        </p:txBody>
      </p:sp>
    </p:spTree>
    <p:extLst>
      <p:ext uri="{BB962C8B-B14F-4D97-AF65-F5344CB8AC3E}">
        <p14:creationId xmlns:p14="http://schemas.microsoft.com/office/powerpoint/2010/main" val="189048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499992" y="1340768"/>
            <a:ext cx="4104456" cy="648072"/>
          </a:xfrm>
        </p:spPr>
        <p:txBody>
          <a:bodyPr anchor="b"/>
          <a:lstStyle>
            <a:lvl1pPr algn="l">
              <a:defRPr sz="2000" b="1"/>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827584" y="1340768"/>
            <a:ext cx="3456384" cy="432048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en-US" noProof="0"/>
          </a:p>
        </p:txBody>
      </p:sp>
      <p:sp>
        <p:nvSpPr>
          <p:cNvPr id="4" name="Text Placeholder 3"/>
          <p:cNvSpPr>
            <a:spLocks noGrp="1"/>
          </p:cNvSpPr>
          <p:nvPr>
            <p:ph type="body" sz="half" idx="2"/>
          </p:nvPr>
        </p:nvSpPr>
        <p:spPr>
          <a:xfrm>
            <a:off x="4499992" y="2132856"/>
            <a:ext cx="4104456" cy="35283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Title Placeholder 1"/>
          <p:cNvSpPr txBox="1">
            <a:spLocks/>
          </p:cNvSpPr>
          <p:nvPr userDrawn="1"/>
        </p:nvSpPr>
        <p:spPr bwMode="auto">
          <a:xfrm>
            <a:off x="827584" y="476672"/>
            <a:ext cx="6750396"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600" b="1" kern="1200">
                <a:solidFill>
                  <a:schemeClr val="tx2"/>
                </a:solidFill>
                <a:latin typeface="Franklin Gothic Book"/>
                <a:ea typeface="ヒラギノ角ゴ Pro W3" charset="0"/>
                <a:cs typeface="Franklin Gothic Book"/>
              </a:defRPr>
            </a:lvl1pPr>
            <a:lvl2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2pPr>
            <a:lvl3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3pPr>
            <a:lvl4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4pPr>
            <a:lvl5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5pPr>
            <a:lvl6pPr marL="4572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6pPr>
            <a:lvl7pPr marL="9144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7pPr>
            <a:lvl8pPr marL="13716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8pPr>
            <a:lvl9pPr marL="18288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9pPr>
          </a:lstStyle>
          <a:p>
            <a:r>
              <a:rPr dirty="0" smtClean="0"/>
              <a:t>Cliquer pour modifier le style de titre du masque</a:t>
            </a:r>
            <a:endParaRPr lang="fr-BE" dirty="0"/>
          </a:p>
        </p:txBody>
      </p:sp>
    </p:spTree>
    <p:extLst>
      <p:ext uri="{BB962C8B-B14F-4D97-AF65-F5344CB8AC3E}">
        <p14:creationId xmlns:p14="http://schemas.microsoft.com/office/powerpoint/2010/main" val="32304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verticale tekst">
    <p:spTree>
      <p:nvGrpSpPr>
        <p:cNvPr id="1" name=""/>
        <p:cNvGrpSpPr/>
        <p:nvPr/>
      </p:nvGrpSpPr>
      <p:grpSpPr>
        <a:xfrm>
          <a:off x="0" y="0"/>
          <a:ext cx="0" cy="0"/>
          <a:chOff x="0" y="0"/>
          <a:chExt cx="0" cy="0"/>
        </a:xfrm>
      </p:grpSpPr>
      <p:sp>
        <p:nvSpPr>
          <p:cNvPr id="10" name="Vertical Text Placeholder 2"/>
          <p:cNvSpPr>
            <a:spLocks noGrp="1"/>
          </p:cNvSpPr>
          <p:nvPr>
            <p:ph type="body" orient="vert" idx="1"/>
          </p:nvPr>
        </p:nvSpPr>
        <p:spPr>
          <a:xfrm>
            <a:off x="1043608" y="1268762"/>
            <a:ext cx="6984776" cy="432047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Rectangle 4"/>
          <p:cNvSpPr/>
          <p:nvPr userDrawn="1"/>
        </p:nvSpPr>
        <p:spPr>
          <a:xfrm>
            <a:off x="5408576" y="5738361"/>
            <a:ext cx="3707904" cy="1124744"/>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WISEPowe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576549" y="1376748"/>
            <a:ext cx="2304256" cy="504103"/>
          </a:xfrm>
          <a:prstGeom prst="rect">
            <a:avLst/>
          </a:prstGeom>
        </p:spPr>
      </p:pic>
    </p:spTree>
    <p:extLst>
      <p:ext uri="{BB962C8B-B14F-4D97-AF65-F5344CB8AC3E}">
        <p14:creationId xmlns:p14="http://schemas.microsoft.com/office/powerpoint/2010/main" val="340938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9755" y="1268761"/>
            <a:ext cx="1148629" cy="432048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115616" y="1268761"/>
            <a:ext cx="5472608" cy="432048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Rectangle 3"/>
          <p:cNvSpPr/>
          <p:nvPr userDrawn="1"/>
        </p:nvSpPr>
        <p:spPr>
          <a:xfrm>
            <a:off x="5408576" y="5738361"/>
            <a:ext cx="3707904" cy="1124744"/>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WISEPowe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576549" y="1376748"/>
            <a:ext cx="2304256" cy="504103"/>
          </a:xfrm>
          <a:prstGeom prst="rect">
            <a:avLst/>
          </a:prstGeom>
        </p:spPr>
      </p:pic>
    </p:spTree>
    <p:extLst>
      <p:ext uri="{BB962C8B-B14F-4D97-AF65-F5344CB8AC3E}">
        <p14:creationId xmlns:p14="http://schemas.microsoft.com/office/powerpoint/2010/main" val="240980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19169" y="404664"/>
            <a:ext cx="6750396"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BE" dirty="0" smtClean="0"/>
              <a:t>Titelstijl van model bewerken</a:t>
            </a:r>
            <a:endParaRPr lang="en-US" dirty="0"/>
          </a:p>
        </p:txBody>
      </p:sp>
      <p:sp>
        <p:nvSpPr>
          <p:cNvPr id="1027" name="Text Placeholder 2"/>
          <p:cNvSpPr>
            <a:spLocks noGrp="1"/>
          </p:cNvSpPr>
          <p:nvPr>
            <p:ph type="body" idx="1"/>
          </p:nvPr>
        </p:nvSpPr>
        <p:spPr bwMode="auto">
          <a:xfrm>
            <a:off x="827584" y="1340769"/>
            <a:ext cx="7776864" cy="4451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a:p>
            <a:pPr lvl="4"/>
            <a:r>
              <a:rPr lang="nl-BE" dirty="0" smtClean="0"/>
              <a:t>Vijfde niveau</a:t>
            </a:r>
            <a:endParaRPr lang="en-US" dirty="0"/>
          </a:p>
        </p:txBody>
      </p:sp>
      <p:pic>
        <p:nvPicPr>
          <p:cNvPr id="11" name="Picture 10" descr="WISEPower-LOGO.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302475" y="6145515"/>
            <a:ext cx="2304256" cy="504103"/>
          </a:xfrm>
          <a:prstGeom prst="rect">
            <a:avLst/>
          </a:prstGeom>
        </p:spPr>
      </p:pic>
      <p:pic>
        <p:nvPicPr>
          <p:cNvPr id="15" name="Picture 14" descr="shape.jpg"/>
          <p:cNvPicPr>
            <a:picLocks noChangeAspect="1"/>
          </p:cNvPicPr>
          <p:nvPr/>
        </p:nvPicPr>
        <p:blipFill rotWithShape="1">
          <a:blip r:embed="rId15">
            <a:extLst>
              <a:ext uri="{28A0092B-C50C-407E-A947-70E740481C1C}">
                <a14:useLocalDpi xmlns:a14="http://schemas.microsoft.com/office/drawing/2010/main" val="0"/>
              </a:ext>
            </a:extLst>
          </a:blip>
          <a:srcRect t="49040" r="64301" b="5542"/>
          <a:stretch/>
        </p:blipFill>
        <p:spPr>
          <a:xfrm>
            <a:off x="7093807" y="0"/>
            <a:ext cx="2086705" cy="2616847"/>
          </a:xfrm>
          <a:prstGeom prst="rect">
            <a:avLst/>
          </a:prstGeom>
        </p:spPr>
      </p:pic>
      <p:pic>
        <p:nvPicPr>
          <p:cNvPr id="17" name="Picture 16" descr="shape.jpg"/>
          <p:cNvPicPr>
            <a:picLocks noChangeAspect="1"/>
          </p:cNvPicPr>
          <p:nvPr/>
        </p:nvPicPr>
        <p:blipFill rotWithShape="1">
          <a:blip r:embed="rId15">
            <a:extLst>
              <a:ext uri="{28A0092B-C50C-407E-A947-70E740481C1C}">
                <a14:useLocalDpi xmlns:a14="http://schemas.microsoft.com/office/drawing/2010/main" val="0"/>
              </a:ext>
            </a:extLst>
          </a:blip>
          <a:srcRect t="49040" r="64301" b="5542"/>
          <a:stretch/>
        </p:blipFill>
        <p:spPr>
          <a:xfrm rot="10800000">
            <a:off x="-36512" y="4268537"/>
            <a:ext cx="2086705" cy="2616847"/>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l" defTabSz="457200" rtl="0" eaLnBrk="1" fontAlgn="base" hangingPunct="1">
        <a:spcBef>
          <a:spcPct val="0"/>
        </a:spcBef>
        <a:spcAft>
          <a:spcPct val="0"/>
        </a:spcAft>
        <a:defRPr sz="2600" b="1" kern="1200">
          <a:solidFill>
            <a:schemeClr val="tx2"/>
          </a:solidFill>
          <a:latin typeface="Franklin Gothic Book"/>
          <a:ea typeface="ヒラギノ角ゴ Pro W3" charset="0"/>
          <a:cs typeface="Franklin Gothic Book"/>
        </a:defRPr>
      </a:lvl1pPr>
      <a:lvl2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2pPr>
      <a:lvl3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3pPr>
      <a:lvl4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4pPr>
      <a:lvl5pPr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5pPr>
      <a:lvl6pPr marL="4572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6pPr>
      <a:lvl7pPr marL="9144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7pPr>
      <a:lvl8pPr marL="13716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8pPr>
      <a:lvl9pPr marL="1828800" algn="l" defTabSz="457200" rtl="0" eaLnBrk="1" fontAlgn="base" hangingPunct="1">
        <a:spcBef>
          <a:spcPct val="0"/>
        </a:spcBef>
        <a:spcAft>
          <a:spcPct val="0"/>
        </a:spcAft>
        <a:defRPr sz="2600" b="1">
          <a:solidFill>
            <a:srgbClr val="78BDE8"/>
          </a:solidFill>
          <a:latin typeface="Franklin Gothic Book" charset="0"/>
          <a:ea typeface="ヒラギノ角ゴ Pro W3" charset="0"/>
        </a:defRPr>
      </a:lvl9pPr>
    </p:titleStyle>
    <p:bodyStyle>
      <a:lvl1pPr marL="342900" indent="-342900" algn="l" defTabSz="457200" rtl="0" eaLnBrk="1" fontAlgn="base" hangingPunct="1">
        <a:spcBef>
          <a:spcPct val="20000"/>
        </a:spcBef>
        <a:spcAft>
          <a:spcPct val="0"/>
        </a:spcAft>
        <a:buClrTx/>
        <a:buFont typeface="Arial" charset="0"/>
        <a:buChar char="•"/>
        <a:defRPr sz="2400" kern="1200">
          <a:solidFill>
            <a:schemeClr val="accent1"/>
          </a:solidFill>
          <a:latin typeface="Franklin Gothic Book"/>
          <a:ea typeface="ヒラギノ角ゴ Pro W3" charset="0"/>
          <a:cs typeface="Franklin Gothic Book"/>
        </a:defRPr>
      </a:lvl1pPr>
      <a:lvl2pPr marL="742950" indent="-285750" algn="l" defTabSz="457200" rtl="0" eaLnBrk="1" fontAlgn="base" hangingPunct="1">
        <a:spcBef>
          <a:spcPct val="20000"/>
        </a:spcBef>
        <a:spcAft>
          <a:spcPct val="0"/>
        </a:spcAft>
        <a:buSzPct val="101000"/>
        <a:buFont typeface="Arial"/>
        <a:buChar char="•"/>
        <a:defRPr sz="2200" kern="1200">
          <a:solidFill>
            <a:schemeClr val="tx1"/>
          </a:solidFill>
          <a:latin typeface="Franklin Gothic Book"/>
          <a:ea typeface="ヒラギノ角ゴ Pro W3" charset="0"/>
          <a:cs typeface="Franklin Gothic Book"/>
        </a:defRPr>
      </a:lvl2pPr>
      <a:lvl3pPr marL="1143000" indent="-228600" algn="l" defTabSz="457200" rtl="0" eaLnBrk="1" fontAlgn="base" hangingPunct="1">
        <a:spcBef>
          <a:spcPct val="20000"/>
        </a:spcBef>
        <a:spcAft>
          <a:spcPct val="0"/>
        </a:spcAft>
        <a:buClr>
          <a:schemeClr val="tx1">
            <a:lumMod val="65000"/>
            <a:lumOff val="35000"/>
          </a:schemeClr>
        </a:buClr>
        <a:buFont typeface="Arial"/>
        <a:buChar char="•"/>
        <a:defRPr sz="2000" kern="1200">
          <a:solidFill>
            <a:schemeClr val="tx1">
              <a:lumMod val="65000"/>
              <a:lumOff val="35000"/>
            </a:schemeClr>
          </a:solidFill>
          <a:latin typeface="Franklin Gothic Book"/>
          <a:ea typeface="ヒラギノ角ゴ Pro W3" charset="0"/>
          <a:cs typeface="Franklin Gothic Book"/>
        </a:defRPr>
      </a:lvl3pPr>
      <a:lvl4pPr marL="1600200" indent="-228600" algn="l" defTabSz="457200" rtl="0" eaLnBrk="1" fontAlgn="base" hangingPunct="1">
        <a:spcBef>
          <a:spcPct val="20000"/>
        </a:spcBef>
        <a:spcAft>
          <a:spcPct val="0"/>
        </a:spcAft>
        <a:buSzPct val="70000"/>
        <a:buFont typeface="Wingdings" charset="2"/>
        <a:buChar char="§"/>
        <a:defRPr kern="1200">
          <a:solidFill>
            <a:schemeClr val="tx1"/>
          </a:solidFill>
          <a:latin typeface="Franklin Gothic Book"/>
          <a:ea typeface="ヒラギノ角ゴ Pro W3" charset="0"/>
          <a:cs typeface="Franklin Gothic Book"/>
        </a:defRPr>
      </a:lvl4pPr>
      <a:lvl5pPr marL="2057400" indent="-228600" algn="l" defTabSz="457200" rtl="0" eaLnBrk="1" fontAlgn="base" hangingPunct="1">
        <a:spcBef>
          <a:spcPct val="20000"/>
        </a:spcBef>
        <a:spcAft>
          <a:spcPct val="0"/>
        </a:spcAft>
        <a:buSzPct val="75000"/>
        <a:buFont typeface="Wingdings" charset="2"/>
        <a:buChar char="§"/>
        <a:defRPr sz="1600" kern="1200">
          <a:solidFill>
            <a:schemeClr val="tx1"/>
          </a:solidFill>
          <a:latin typeface="Franklin Gothic Book"/>
          <a:ea typeface="ヒラギノ角ゴ Pro W3" charset="0"/>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www.esteem-tool.eu/"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6.png"/><Relationship Id="rId5" Type="http://schemas.openxmlformats.org/officeDocument/2006/relationships/diagramQuickStyle" Target="../diagrams/quickStyle3.xml"/><Relationship Id="rId10" Type="http://schemas.openxmlformats.org/officeDocument/2006/relationships/image" Target="../media/image7.png"/><Relationship Id="rId4" Type="http://schemas.openxmlformats.org/officeDocument/2006/relationships/diagramLayout" Target="../diagrams/layout3.xml"/><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www.vdi.de/7000"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hyperlink" Target="http://ec.europa.eu/energy/intelligent/projects/sites/iee-projects/files/projects/documents/gpwind_final_report_good_practice_wind_en.pdf" TargetMode="Externa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hyperlink" Target="http://canwea.ca/pdf/canwea-communityengagement-report-e-final-web.pdf" TargetMode="Externa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image" Target="../media/image9.png"/><Relationship Id="rId4" Type="http://schemas.openxmlformats.org/officeDocument/2006/relationships/diagramLayout" Target="../diagrams/layout7.xml"/><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hyperlink" Target="http://wisepower-project.eu/wp-content/uploads/20150401_WISEPower_Deliverable_3-3_Final1.pdf" TargetMode="External"/><Relationship Id="rId13" Type="http://schemas.microsoft.com/office/2007/relationships/diagramDrawing" Target="../diagrams/drawing9.xml"/><Relationship Id="rId3" Type="http://schemas.openxmlformats.org/officeDocument/2006/relationships/diagramLayout" Target="../diagrams/layout8.xml"/><Relationship Id="rId7" Type="http://schemas.openxmlformats.org/officeDocument/2006/relationships/hyperlink" Target="http://wisepower-project.eu/wp-content/uploads/20150209WISEPower_Deliverable_3-1_v3_Final.pdf" TargetMode="External"/><Relationship Id="rId12" Type="http://schemas.openxmlformats.org/officeDocument/2006/relationships/diagramColors" Target="../diagrams/colors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openxmlformats.org/officeDocument/2006/relationships/diagramQuickStyle" Target="../diagrams/quickStyle9.xml"/><Relationship Id="rId5" Type="http://schemas.openxmlformats.org/officeDocument/2006/relationships/diagramColors" Target="../diagrams/colors8.xml"/><Relationship Id="rId15" Type="http://schemas.openxmlformats.org/officeDocument/2006/relationships/image" Target="../media/image9.png"/><Relationship Id="rId10" Type="http://schemas.openxmlformats.org/officeDocument/2006/relationships/diagramLayout" Target="../diagrams/layout9.xml"/><Relationship Id="rId4" Type="http://schemas.openxmlformats.org/officeDocument/2006/relationships/diagramQuickStyle" Target="../diagrams/quickStyle8.xml"/><Relationship Id="rId9" Type="http://schemas.openxmlformats.org/officeDocument/2006/relationships/diagramData" Target="../diagrams/data9.xml"/><Relationship Id="rId1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hyperlink" Target="http://wisepower-project.eu/draft-saps/" TargetMode="External"/><Relationship Id="rId2" Type="http://schemas.openxmlformats.org/officeDocument/2006/relationships/hyperlink" Target="http://wisepower-project.eu/conta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www.esteem-tool.eu/"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27584" y="921536"/>
            <a:ext cx="7632848" cy="4464496"/>
          </a:xfrm>
        </p:spPr>
        <p:txBody>
          <a:bodyPr/>
          <a:lstStyle/>
          <a:p>
            <a:pPr marL="0" indent="0">
              <a:buNone/>
            </a:pPr>
            <a:endParaRPr lang="en-US" sz="1200" dirty="0" smtClean="0">
              <a:solidFill>
                <a:srgbClr val="17375E"/>
              </a:solidFill>
            </a:endParaRPr>
          </a:p>
          <a:p>
            <a:pPr marL="0" indent="0">
              <a:buNone/>
            </a:pPr>
            <a:r>
              <a:rPr lang="en-US" sz="1200" dirty="0" err="1" smtClean="0">
                <a:solidFill>
                  <a:srgbClr val="17375E"/>
                </a:solidFill>
              </a:rPr>
              <a:t>L'identification</a:t>
            </a:r>
            <a:r>
              <a:rPr lang="en-US" sz="1200" dirty="0" smtClean="0">
                <a:solidFill>
                  <a:srgbClr val="17375E"/>
                </a:solidFill>
              </a:rPr>
              <a:t> </a:t>
            </a:r>
            <a:r>
              <a:rPr lang="en-US" sz="1200" dirty="0" smtClean="0">
                <a:solidFill>
                  <a:srgbClr val="17375E"/>
                </a:solidFill>
              </a:rPr>
              <a:t>des </a:t>
            </a:r>
            <a:r>
              <a:rPr lang="en-US" sz="1200" dirty="0" smtClean="0">
                <a:solidFill>
                  <a:srgbClr val="17375E"/>
                </a:solidFill>
              </a:rPr>
              <a:t>stakeholders </a:t>
            </a:r>
            <a:r>
              <a:rPr lang="en-US" sz="1200" dirty="0" err="1" smtClean="0">
                <a:solidFill>
                  <a:srgbClr val="17375E"/>
                </a:solidFill>
              </a:rPr>
              <a:t>permet</a:t>
            </a:r>
            <a:r>
              <a:rPr lang="en-US" sz="1200" dirty="0" smtClean="0">
                <a:solidFill>
                  <a:srgbClr val="17375E"/>
                </a:solidFill>
              </a:rPr>
              <a:t> </a:t>
            </a:r>
            <a:r>
              <a:rPr lang="en-US" sz="1200" dirty="0" smtClean="0">
                <a:solidFill>
                  <a:srgbClr val="17375E"/>
                </a:solidFill>
              </a:rPr>
              <a:t>de mieux comprendre les influences potentielles des individus, les dépendances existantes, les réseaux, les relations et les éventuelles futures collaborations. </a:t>
            </a:r>
            <a:r>
              <a:rPr dirty="0"/>
              <a:t/>
            </a:r>
            <a:br>
              <a:rPr dirty="0"/>
            </a:br>
            <a:r>
              <a:rPr lang="en-US" sz="1200" dirty="0" smtClean="0">
                <a:solidFill>
                  <a:srgbClr val="17375E"/>
                </a:solidFill>
              </a:rPr>
              <a:t>Il est également possible d'identifier d'autres possibilités de coopération (avec les partisans du projet) et la gestion des conflits potentiels (avec les détracteurs). </a:t>
            </a:r>
          </a:p>
          <a:p>
            <a:pPr marL="0" indent="0">
              <a:spcBef>
                <a:spcPts val="600"/>
              </a:spcBef>
              <a:buNone/>
            </a:pPr>
            <a:r>
              <a:rPr lang="en-US" sz="1200" dirty="0" smtClean="0">
                <a:solidFill>
                  <a:srgbClr val="17375E"/>
                </a:solidFill>
              </a:rPr>
              <a:t>Voici quelques </a:t>
            </a:r>
            <a:r>
              <a:rPr lang="en-US" sz="1200" b="1" dirty="0" smtClean="0">
                <a:solidFill>
                  <a:srgbClr val="17375E"/>
                </a:solidFill>
              </a:rPr>
              <a:t>questions directrices</a:t>
            </a:r>
            <a:r>
              <a:rPr lang="en-US" sz="1200" dirty="0" smtClean="0">
                <a:solidFill>
                  <a:srgbClr val="17375E"/>
                </a:solidFill>
              </a:rPr>
              <a:t> pour un exercice d'identification des stakeholders : </a:t>
            </a:r>
          </a:p>
          <a:p>
            <a:r>
              <a:rPr lang="en-US" sz="1200" dirty="0">
                <a:solidFill>
                  <a:srgbClr val="17375E"/>
                </a:solidFill>
                <a:latin typeface="+mn-lt"/>
              </a:rPr>
              <a:t>Quels sont les stakeholders* pertinents caractérisant le projet ? </a:t>
            </a:r>
            <a:r>
              <a:rPr lang="en-US" sz="1200" dirty="0" smtClean="0">
                <a:solidFill>
                  <a:srgbClr val="17375E"/>
                </a:solidFill>
                <a:latin typeface="+mn-lt"/>
              </a:rPr>
              <a:t>(</a:t>
            </a:r>
            <a:r>
              <a:rPr lang="en-US" sz="1200" dirty="0" smtClean="0">
                <a:solidFill>
                  <a:srgbClr val="17375E"/>
                </a:solidFill>
                <a:latin typeface="+mn-lt"/>
                <a:sym typeface="Wingdings" panose="05000000000000000000" pitchFamily="2" charset="2"/>
              </a:rPr>
              <a:t></a:t>
            </a:r>
            <a:r>
              <a:rPr lang="en-US" sz="1200" dirty="0" smtClean="0">
                <a:solidFill>
                  <a:srgbClr val="17375E"/>
                </a:solidFill>
                <a:latin typeface="+mn-lt"/>
              </a:rPr>
              <a:t> </a:t>
            </a:r>
            <a:r>
              <a:rPr lang="en-US" sz="1200" dirty="0">
                <a:solidFill>
                  <a:srgbClr val="17375E"/>
                </a:solidFill>
                <a:latin typeface="+mn-lt"/>
              </a:rPr>
              <a:t>dressez une liste pour chaque projet). Comment les stakeholders interagissent-ils entre eux ?</a:t>
            </a:r>
          </a:p>
          <a:p>
            <a:r>
              <a:rPr lang="en-US" sz="1200" dirty="0">
                <a:solidFill>
                  <a:srgbClr val="17375E"/>
                </a:solidFill>
                <a:latin typeface="+mn-lt"/>
              </a:rPr>
              <a:t>Qu'est-ce qui motive les stakeholders </a:t>
            </a:r>
            <a:r>
              <a:rPr lang="en-US" sz="1200" dirty="0" smtClean="0">
                <a:solidFill>
                  <a:srgbClr val="17375E"/>
                </a:solidFill>
                <a:latin typeface="+mn-lt"/>
              </a:rPr>
              <a:t>?    (</a:t>
            </a:r>
            <a:r>
              <a:rPr lang="en-US" sz="1200" dirty="0">
                <a:solidFill>
                  <a:srgbClr val="17375E"/>
                </a:solidFill>
                <a:latin typeface="+mn-lt"/>
              </a:rPr>
              <a:t>Se rapporter au contexte socioéconomique et ajouter des composantes individuelles telles que problèmes, émotions, intérêts, objectifs, valeurs, préférences et confiance.)</a:t>
            </a:r>
            <a:endParaRPr lang="fr-BE" sz="1200" dirty="0">
              <a:solidFill>
                <a:srgbClr val="17375E"/>
              </a:solidFill>
              <a:latin typeface="+mn-lt"/>
            </a:endParaRPr>
          </a:p>
          <a:p>
            <a:pPr marL="0" indent="0">
              <a:spcBef>
                <a:spcPts val="0"/>
              </a:spcBef>
              <a:buNone/>
            </a:pPr>
            <a:r>
              <a:rPr lang="en-US" sz="1200" b="1" dirty="0" smtClean="0">
                <a:solidFill>
                  <a:srgbClr val="17375E"/>
                </a:solidFill>
              </a:rPr>
              <a:t>Résumé des stakeholders principaux :</a:t>
            </a:r>
            <a:endParaRPr lang="fr-BE" sz="1200" b="1" dirty="0">
              <a:solidFill>
                <a:srgbClr val="17375E"/>
              </a:solidFill>
            </a:endParaRPr>
          </a:p>
          <a:p>
            <a:pPr marL="0" indent="0">
              <a:buNone/>
            </a:pPr>
            <a:endParaRPr lang="fr-BE" dirty="0"/>
          </a:p>
        </p:txBody>
      </p:sp>
      <p:sp>
        <p:nvSpPr>
          <p:cNvPr id="3" name="Titel 2"/>
          <p:cNvSpPr>
            <a:spLocks noGrp="1"/>
          </p:cNvSpPr>
          <p:nvPr>
            <p:ph type="title"/>
          </p:nvPr>
        </p:nvSpPr>
        <p:spPr>
          <a:xfrm>
            <a:off x="830304" y="260648"/>
            <a:ext cx="6849175" cy="648072"/>
          </a:xfrm>
        </p:spPr>
        <p:txBody>
          <a:bodyPr/>
          <a:lstStyle/>
          <a:p>
            <a:r>
              <a:rPr dirty="0" smtClean="0"/>
              <a:t>Comment procéder efficacement à un exercice d'identification des stakeholders ?</a:t>
            </a:r>
            <a:endParaRPr lang="fr-BE" dirty="0"/>
          </a:p>
        </p:txBody>
      </p:sp>
      <p:sp>
        <p:nvSpPr>
          <p:cNvPr id="4" name="Textfeld 3"/>
          <p:cNvSpPr txBox="1"/>
          <p:nvPr/>
        </p:nvSpPr>
        <p:spPr>
          <a:xfrm>
            <a:off x="1763689" y="5516216"/>
            <a:ext cx="6696743" cy="577081"/>
          </a:xfrm>
          <a:prstGeom prst="rect">
            <a:avLst/>
          </a:prstGeom>
          <a:noFill/>
          <a:ln>
            <a:solidFill>
              <a:schemeClr val="tx2"/>
            </a:solidFill>
          </a:ln>
        </p:spPr>
        <p:txBody>
          <a:bodyPr wrap="square" rtlCol="0">
            <a:spAutoFit/>
          </a:bodyPr>
          <a:lstStyle/>
          <a:p>
            <a:r>
              <a:rPr lang="en-US" sz="1050" b="1" dirty="0">
                <a:solidFill>
                  <a:srgbClr val="17375E"/>
                </a:solidFill>
                <a:latin typeface="Franklin Gothic Book"/>
              </a:rPr>
              <a:t>Défi et débat : </a:t>
            </a:r>
            <a:r>
              <a:rPr lang="en-US" sz="1050" dirty="0" smtClean="0">
                <a:solidFill>
                  <a:srgbClr val="17375E"/>
                </a:solidFill>
                <a:latin typeface="Franklin Gothic Book"/>
              </a:rPr>
              <a:t>comment identifier le groupe présentant la meilleure représentation ? Que faire</a:t>
            </a:r>
            <a:r>
              <a:rPr sz="1050" dirty="0" smtClean="0"/>
              <a:t> </a:t>
            </a:r>
            <a:r>
              <a:rPr lang="en-US" sz="1050" dirty="0">
                <a:solidFill>
                  <a:srgbClr val="17375E"/>
                </a:solidFill>
                <a:latin typeface="Franklin Gothic Book"/>
              </a:rPr>
              <a:t>en l'absence d'organe communautaire ?</a:t>
            </a:r>
            <a:endParaRPr lang="fr-BE" sz="1050" dirty="0">
              <a:solidFill>
                <a:srgbClr val="17375E"/>
              </a:solidFill>
              <a:latin typeface="Franklin Gothic Book"/>
              <a:cs typeface="Franklin Gothic Book"/>
            </a:endParaRPr>
          </a:p>
          <a:p>
            <a:r>
              <a:rPr lang="en-US" sz="1050" b="1" dirty="0" smtClean="0">
                <a:solidFill>
                  <a:srgbClr val="17375E"/>
                </a:solidFill>
                <a:latin typeface="Franklin Gothic Book"/>
              </a:rPr>
              <a:t>Pour aller plus loin :     </a:t>
            </a:r>
            <a:r>
              <a:rPr lang="en-US" sz="1050" dirty="0" smtClean="0">
                <a:solidFill>
                  <a:srgbClr val="17375E"/>
                </a:solidFill>
                <a:latin typeface="Franklin Gothic Book"/>
                <a:hlinkClick r:id="rId2"/>
              </a:rPr>
              <a:t>l'outil ESTEEM</a:t>
            </a:r>
            <a:r>
              <a:rPr lang="en-US" sz="1050" dirty="0">
                <a:solidFill>
                  <a:srgbClr val="17375E"/>
                </a:solidFill>
                <a:latin typeface="Franklin Gothic Book"/>
              </a:rPr>
              <a:t> vous permet d'analyser plus en détail les stakeholders</a:t>
            </a:r>
            <a:r>
              <a:rPr lang="en-US" sz="1050" dirty="0" smtClean="0">
                <a:solidFill>
                  <a:srgbClr val="17375E"/>
                </a:solidFill>
                <a:latin typeface="Franklin Gothic Book"/>
              </a:rPr>
              <a:t>.  </a:t>
            </a:r>
            <a:endParaRPr lang="fr-BE" sz="1050" dirty="0">
              <a:solidFill>
                <a:srgbClr val="17375E"/>
              </a:solidFill>
              <a:latin typeface="Franklin Gothic Book"/>
              <a:cs typeface="Franklin Gothic Book"/>
            </a:endParaRPr>
          </a:p>
        </p:txBody>
      </p:sp>
      <p:graphicFrame>
        <p:nvGraphicFramePr>
          <p:cNvPr id="6" name="Diagramm 5"/>
          <p:cNvGraphicFramePr/>
          <p:nvPr>
            <p:extLst>
              <p:ext uri="{D42A27DB-BD31-4B8C-83A1-F6EECF244321}">
                <p14:modId xmlns:p14="http://schemas.microsoft.com/office/powerpoint/2010/main" val="87044784"/>
              </p:ext>
            </p:extLst>
          </p:nvPr>
        </p:nvGraphicFramePr>
        <p:xfrm>
          <a:off x="899592" y="3068959"/>
          <a:ext cx="7560840" cy="1512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p:cNvSpPr txBox="1"/>
          <p:nvPr/>
        </p:nvSpPr>
        <p:spPr>
          <a:xfrm>
            <a:off x="1763689" y="4509120"/>
            <a:ext cx="6696743" cy="932563"/>
          </a:xfrm>
          <a:prstGeom prst="rect">
            <a:avLst/>
          </a:prstGeom>
          <a:solidFill>
            <a:schemeClr val="bg1">
              <a:lumMod val="85000"/>
            </a:schemeClr>
          </a:solidFill>
          <a:ln>
            <a:solidFill>
              <a:schemeClr val="tx2"/>
            </a:solidFill>
          </a:ln>
        </p:spPr>
        <p:txBody>
          <a:bodyPr wrap="square" rtlCol="0">
            <a:spAutoFit/>
          </a:bodyPr>
          <a:lstStyle/>
          <a:p>
            <a:pPr>
              <a:spcBef>
                <a:spcPct val="20000"/>
              </a:spcBef>
            </a:pPr>
            <a:r>
              <a:rPr lang="en-US" sz="1050" dirty="0">
                <a:solidFill>
                  <a:srgbClr val="17375E"/>
                </a:solidFill>
                <a:latin typeface="Franklin Gothic Book"/>
              </a:rPr>
              <a:t>L'identification des stakeholders est un processus cyclique : discuter avec un groupe vous permet d'identifier d'autres stakeholders, jusqu'à atteindre une vue d'ensemble presque complète. </a:t>
            </a:r>
          </a:p>
          <a:p>
            <a:pPr>
              <a:spcBef>
                <a:spcPct val="20000"/>
              </a:spcBef>
            </a:pPr>
            <a:r>
              <a:rPr lang="en-US" sz="1050" dirty="0" smtClean="0">
                <a:solidFill>
                  <a:srgbClr val="17375E"/>
                </a:solidFill>
                <a:latin typeface="Franklin Gothic Book"/>
              </a:rPr>
              <a:t>Une fois des contacts appropriés identifiés, ces stakeholders peuvent être invités à former un groupe de contact ou un « groupe de liaison de la communauté » pour mener d'autres discussions ou toute autre méthode appropriée de collaboration peut être mise en place.</a:t>
            </a:r>
          </a:p>
        </p:txBody>
      </p:sp>
      <p:pic>
        <p:nvPicPr>
          <p:cNvPr id="9" name="Grafik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1640" y="4509120"/>
            <a:ext cx="399996" cy="396000"/>
          </a:xfrm>
          <a:prstGeom prst="rect">
            <a:avLst/>
          </a:prstGeom>
        </p:spPr>
      </p:pic>
      <p:pic>
        <p:nvPicPr>
          <p:cNvPr id="10" name="Grafik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31640" y="5528502"/>
            <a:ext cx="419762" cy="419762"/>
          </a:xfrm>
          <a:prstGeom prst="rect">
            <a:avLst/>
          </a:prstGeom>
        </p:spPr>
      </p:pic>
      <p:pic>
        <p:nvPicPr>
          <p:cNvPr id="11" name="Grafik 21"/>
          <p:cNvPicPr>
            <a:picLocks noChangeAspect="1"/>
          </p:cNvPicPr>
          <p:nvPr/>
        </p:nvPicPr>
        <p:blipFill>
          <a:blip r:embed="rId10" cstate="print"/>
          <a:srcRect/>
          <a:stretch>
            <a:fillRect/>
          </a:stretch>
        </p:blipFill>
        <p:spPr bwMode="auto">
          <a:xfrm>
            <a:off x="3771453" y="2643328"/>
            <a:ext cx="144000" cy="144000"/>
          </a:xfrm>
          <a:prstGeom prst="rect">
            <a:avLst/>
          </a:prstGeom>
          <a:noFill/>
          <a:ln w="9525">
            <a:noFill/>
            <a:miter lim="800000"/>
            <a:headEnd/>
            <a:tailEnd/>
          </a:ln>
        </p:spPr>
      </p:pic>
      <p:pic>
        <p:nvPicPr>
          <p:cNvPr id="12" name="Grafik 20"/>
          <p:cNvPicPr>
            <a:picLocks noChangeAspect="1"/>
          </p:cNvPicPr>
          <p:nvPr/>
        </p:nvPicPr>
        <p:blipFill>
          <a:blip r:embed="rId11" cstate="print"/>
          <a:srcRect/>
          <a:stretch>
            <a:fillRect/>
          </a:stretch>
        </p:blipFill>
        <p:spPr bwMode="auto">
          <a:xfrm>
            <a:off x="2969204" y="5861839"/>
            <a:ext cx="172007" cy="172850"/>
          </a:xfrm>
          <a:prstGeom prst="rect">
            <a:avLst/>
          </a:prstGeom>
          <a:noFill/>
          <a:ln w="9525">
            <a:noFill/>
            <a:miter lim="800000"/>
            <a:headEnd/>
            <a:tailEnd/>
          </a:ln>
        </p:spPr>
      </p:pic>
    </p:spTree>
    <p:extLst>
      <p:ext uri="{BB962C8B-B14F-4D97-AF65-F5344CB8AC3E}">
        <p14:creationId xmlns:p14="http://schemas.microsoft.com/office/powerpoint/2010/main" val="2036857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Comment concevoir votre stratégie en matière de SAP ?</a:t>
            </a:r>
            <a:endParaRPr lang="fr-BE" dirty="0"/>
          </a:p>
        </p:txBody>
      </p:sp>
      <p:sp>
        <p:nvSpPr>
          <p:cNvPr id="4" name="Tijdelijke aanduiding voor inhoud 1"/>
          <p:cNvSpPr>
            <a:spLocks noGrp="1"/>
          </p:cNvSpPr>
          <p:nvPr>
            <p:ph idx="1"/>
          </p:nvPr>
        </p:nvSpPr>
        <p:spPr>
          <a:xfrm>
            <a:off x="827584" y="1124744"/>
            <a:ext cx="7452828" cy="4464496"/>
          </a:xfrm>
        </p:spPr>
        <p:txBody>
          <a:bodyPr/>
          <a:lstStyle/>
          <a:p>
            <a:pPr marL="0" indent="0">
              <a:buNone/>
            </a:pPr>
            <a:r>
              <a:rPr lang="en-US" sz="1200" dirty="0" smtClean="0">
                <a:solidFill>
                  <a:srgbClr val="17375E"/>
                </a:solidFill>
              </a:rPr>
              <a:t>Question de discussion pour le </a:t>
            </a:r>
            <a:r>
              <a:rPr lang="en-US" sz="1200" b="1" dirty="0">
                <a:solidFill>
                  <a:srgbClr val="17375E"/>
                </a:solidFill>
              </a:rPr>
              <a:t>processus de mise en correspondance</a:t>
            </a:r>
            <a:r>
              <a:rPr lang="en-US" sz="1200" dirty="0" smtClean="0">
                <a:solidFill>
                  <a:srgbClr val="17375E"/>
                </a:solidFill>
              </a:rPr>
              <a:t> : </a:t>
            </a:r>
            <a:r>
              <a:rPr lang="en-US" sz="1200" b="1" dirty="0" smtClean="0">
                <a:solidFill>
                  <a:srgbClr val="17375E"/>
                </a:solidFill>
              </a:rPr>
              <a:t>Que voulez-vous ? Que veulent les autres ? Comment parvenir à une situation gagnant-gagnant ?</a:t>
            </a:r>
          </a:p>
          <a:p>
            <a:pPr marL="0" indent="0">
              <a:buNone/>
            </a:pPr>
            <a:r>
              <a:rPr lang="en-US" sz="1200" dirty="0" smtClean="0">
                <a:solidFill>
                  <a:srgbClr val="17375E"/>
                </a:solidFill>
                <a:latin typeface="+mn-lt"/>
              </a:rPr>
              <a:t>Facteurs permettant de parvenir à une situation gagnant-gagnant : </a:t>
            </a:r>
          </a:p>
          <a:p>
            <a:r>
              <a:rPr lang="en-US" sz="1200" dirty="0" smtClean="0">
                <a:solidFill>
                  <a:srgbClr val="17375E"/>
                </a:solidFill>
                <a:latin typeface="+mn-lt"/>
              </a:rPr>
              <a:t>Participation initiale et opinions ; </a:t>
            </a:r>
          </a:p>
          <a:p>
            <a:r>
              <a:rPr lang="en-US" sz="1200" dirty="0" smtClean="0">
                <a:solidFill>
                  <a:srgbClr val="17375E"/>
                </a:solidFill>
                <a:latin typeface="+mn-lt"/>
              </a:rPr>
              <a:t>Compréhension de la dynamique de la communauté ;</a:t>
            </a:r>
          </a:p>
          <a:p>
            <a:r>
              <a:rPr lang="en-US" sz="1200" dirty="0" smtClean="0">
                <a:solidFill>
                  <a:srgbClr val="17375E"/>
                </a:solidFill>
                <a:latin typeface="+mn-lt"/>
              </a:rPr>
              <a:t>Gestion des attentes à un stade préliminaire – expliquer le processus de planification et les durées attendues ; </a:t>
            </a:r>
          </a:p>
          <a:p>
            <a:r>
              <a:rPr lang="en-US" sz="1200" dirty="0" smtClean="0">
                <a:solidFill>
                  <a:srgbClr val="17375E"/>
                </a:solidFill>
                <a:latin typeface="+mn-lt"/>
              </a:rPr>
              <a:t>Reconnaissance de tous les éléments partisans et d'opposition,</a:t>
            </a:r>
            <a:r>
              <a:rPr sz="1200" dirty="0" smtClean="0"/>
              <a:t> </a:t>
            </a:r>
            <a:r>
              <a:rPr lang="en-US" sz="1200" dirty="0">
                <a:solidFill>
                  <a:srgbClr val="17375E"/>
                </a:solidFill>
                <a:latin typeface="+mn-lt"/>
              </a:rPr>
              <a:t>y compris les avantages économiques à court et long terme, les</a:t>
            </a:r>
            <a:r>
              <a:rPr sz="1200" dirty="0" smtClean="0"/>
              <a:t> </a:t>
            </a:r>
            <a:r>
              <a:rPr lang="en-US" sz="1200" dirty="0" smtClean="0">
                <a:solidFill>
                  <a:srgbClr val="17375E"/>
                </a:solidFill>
                <a:latin typeface="+mn-lt"/>
              </a:rPr>
              <a:t>effets directs et indirects.</a:t>
            </a:r>
            <a:endParaRPr lang="fr-BE" sz="1200" dirty="0">
              <a:solidFill>
                <a:srgbClr val="17375E"/>
              </a:solidFill>
              <a:latin typeface="+mn-lt"/>
            </a:endParaRPr>
          </a:p>
          <a:p>
            <a:pPr marL="0" indent="0">
              <a:buNone/>
            </a:pPr>
            <a:endParaRPr lang="fr-BE" sz="1200" dirty="0" smtClean="0">
              <a:solidFill>
                <a:srgbClr val="17375E"/>
              </a:solidFill>
              <a:latin typeface="+mn-lt"/>
            </a:endParaRPr>
          </a:p>
          <a:p>
            <a:pPr marL="0" indent="0">
              <a:buNone/>
            </a:pPr>
            <a:r>
              <a:rPr dirty="0" smtClean="0"/>
              <a:t> </a:t>
            </a:r>
          </a:p>
          <a:p>
            <a:pPr marL="0" indent="0">
              <a:buNone/>
            </a:pPr>
            <a:endParaRPr lang="fr-BE" sz="1200" dirty="0" smtClean="0">
              <a:solidFill>
                <a:srgbClr val="17375E"/>
              </a:solidFill>
            </a:endParaRPr>
          </a:p>
          <a:p>
            <a:pPr marL="0" indent="0">
              <a:buNone/>
            </a:pPr>
            <a:endParaRPr lang="fr-BE" sz="1200" dirty="0" smtClean="0">
              <a:solidFill>
                <a:srgbClr val="17375E"/>
              </a:solidFill>
            </a:endParaRPr>
          </a:p>
          <a:p>
            <a:pPr marL="0" indent="0">
              <a:buNone/>
            </a:pPr>
            <a:endParaRPr lang="fr-BE" sz="1200" dirty="0">
              <a:solidFill>
                <a:srgbClr val="17375E"/>
              </a:solidFill>
            </a:endParaRPr>
          </a:p>
        </p:txBody>
      </p:sp>
      <p:sp>
        <p:nvSpPr>
          <p:cNvPr id="5" name="Textfeld 4"/>
          <p:cNvSpPr txBox="1"/>
          <p:nvPr/>
        </p:nvSpPr>
        <p:spPr>
          <a:xfrm>
            <a:off x="5004049" y="2924944"/>
            <a:ext cx="3276363" cy="1966692"/>
          </a:xfrm>
          <a:prstGeom prst="rect">
            <a:avLst/>
          </a:prstGeom>
          <a:solidFill>
            <a:schemeClr val="bg1">
              <a:lumMod val="85000"/>
            </a:schemeClr>
          </a:solidFill>
          <a:ln>
            <a:solidFill>
              <a:schemeClr val="tx2"/>
            </a:solidFill>
          </a:ln>
        </p:spPr>
        <p:txBody>
          <a:bodyPr wrap="square" rtlCol="0">
            <a:spAutoFit/>
          </a:bodyPr>
          <a:lstStyle/>
          <a:p>
            <a:pPr>
              <a:spcBef>
                <a:spcPct val="20000"/>
              </a:spcBef>
            </a:pPr>
            <a:r>
              <a:rPr lang="en-US" sz="1050" dirty="0">
                <a:solidFill>
                  <a:srgbClr val="17375E"/>
                </a:solidFill>
                <a:latin typeface="Franklin Gothic Book"/>
              </a:rPr>
              <a:t>Objectif : adoption par tous d'une vue majoritaire, atteinte d'un compromis : accepter que les stakeholders aient leur mot à dire.</a:t>
            </a:r>
          </a:p>
          <a:p>
            <a:pPr>
              <a:spcBef>
                <a:spcPct val="20000"/>
              </a:spcBef>
            </a:pPr>
            <a:r>
              <a:rPr lang="en-US" sz="1050" b="1" dirty="0" smtClean="0">
                <a:solidFill>
                  <a:srgbClr val="17375E"/>
                </a:solidFill>
                <a:latin typeface="Franklin Gothic Book"/>
              </a:rPr>
              <a:t>Risques : </a:t>
            </a:r>
          </a:p>
          <a:p>
            <a:pPr marL="228600" indent="-228600">
              <a:spcBef>
                <a:spcPct val="20000"/>
              </a:spcBef>
              <a:buAutoNum type="arabicPeriod"/>
            </a:pPr>
            <a:r>
              <a:rPr lang="en-US" sz="1050" dirty="0" smtClean="0">
                <a:solidFill>
                  <a:srgbClr val="17375E"/>
                </a:solidFill>
                <a:latin typeface="Franklin Gothic Book"/>
              </a:rPr>
              <a:t>Ce sont les inquiétudes individuelles (contraintes en matière de capacité, facteurs économiques) qui déterminent le choix, pas les besoins et attentes </a:t>
            </a:r>
            <a:r>
              <a:rPr lang="en-US" sz="1050" dirty="0" err="1" smtClean="0">
                <a:solidFill>
                  <a:srgbClr val="17375E"/>
                </a:solidFill>
                <a:latin typeface="Franklin Gothic Book"/>
              </a:rPr>
              <a:t>réels</a:t>
            </a:r>
            <a:r>
              <a:rPr lang="en-US" sz="1050" dirty="0" smtClean="0">
                <a:solidFill>
                  <a:srgbClr val="17375E"/>
                </a:solidFill>
                <a:latin typeface="Franklin Gothic Book"/>
              </a:rPr>
              <a:t>.</a:t>
            </a:r>
          </a:p>
          <a:p>
            <a:pPr marL="228600" indent="-228600">
              <a:spcBef>
                <a:spcPct val="20000"/>
              </a:spcBef>
              <a:buAutoNum type="arabicPeriod"/>
            </a:pPr>
            <a:r>
              <a:rPr lang="en-US" sz="1050" dirty="0" smtClean="0">
                <a:solidFill>
                  <a:srgbClr val="17375E"/>
                </a:solidFill>
                <a:latin typeface="Franklin Gothic Book"/>
              </a:rPr>
              <a:t>Manque de compréhension vis-à-vis des attentes des stakeholders (voir diapositive 7), nécessité de gérer les attentes.</a:t>
            </a:r>
            <a:endParaRPr lang="fr-BE" sz="1050" dirty="0">
              <a:solidFill>
                <a:srgbClr val="17375E"/>
              </a:solidFill>
              <a:latin typeface="Franklin Gothic Book"/>
              <a:cs typeface="Franklin Gothic Book"/>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2924944"/>
            <a:ext cx="399996" cy="396000"/>
          </a:xfrm>
          <a:prstGeom prst="rect">
            <a:avLst/>
          </a:prstGeom>
        </p:spPr>
      </p:pic>
      <p:graphicFrame>
        <p:nvGraphicFramePr>
          <p:cNvPr id="2" name="Diagramm 1"/>
          <p:cNvGraphicFramePr/>
          <p:nvPr>
            <p:extLst>
              <p:ext uri="{D42A27DB-BD31-4B8C-83A1-F6EECF244321}">
                <p14:modId xmlns:p14="http://schemas.microsoft.com/office/powerpoint/2010/main" val="1739892396"/>
              </p:ext>
            </p:extLst>
          </p:nvPr>
        </p:nvGraphicFramePr>
        <p:xfrm>
          <a:off x="-756592" y="3212976"/>
          <a:ext cx="7272808"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p:cNvSpPr txBox="1"/>
          <p:nvPr/>
        </p:nvSpPr>
        <p:spPr>
          <a:xfrm>
            <a:off x="5004049" y="4942664"/>
            <a:ext cx="3276363" cy="1061829"/>
          </a:xfrm>
          <a:prstGeom prst="rect">
            <a:avLst/>
          </a:prstGeom>
          <a:noFill/>
          <a:ln>
            <a:solidFill>
              <a:schemeClr val="tx2"/>
            </a:solidFill>
          </a:ln>
        </p:spPr>
        <p:txBody>
          <a:bodyPr wrap="square" rtlCol="0">
            <a:spAutoFit/>
          </a:bodyPr>
          <a:lstStyle/>
          <a:p>
            <a:r>
              <a:rPr lang="en-US" sz="1050" b="1" dirty="0">
                <a:solidFill>
                  <a:srgbClr val="17375E"/>
                </a:solidFill>
                <a:latin typeface="Franklin Gothic Book"/>
              </a:rPr>
              <a:t>Défi et débat : </a:t>
            </a:r>
            <a:r>
              <a:rPr lang="en-US" sz="1050" dirty="0" smtClean="0">
                <a:solidFill>
                  <a:srgbClr val="17375E"/>
                </a:solidFill>
                <a:latin typeface="Franklin Gothic Book"/>
              </a:rPr>
              <a:t>quelles inquiétudes internes peuvent entraver le développement d'une stratégie de participation cohérente dans votre contexte ? Séance de remue-méninges pour découvrir comment limiter ces risques (contraintes financières, manque de </a:t>
            </a:r>
            <a:r>
              <a:rPr lang="en-US" sz="1050" dirty="0" err="1" smtClean="0">
                <a:solidFill>
                  <a:srgbClr val="17375E"/>
                </a:solidFill>
                <a:latin typeface="Franklin Gothic Book"/>
              </a:rPr>
              <a:t>flexibilité</a:t>
            </a:r>
            <a:r>
              <a:rPr lang="en-US" sz="1050" dirty="0" smtClean="0">
                <a:solidFill>
                  <a:srgbClr val="17375E"/>
                </a:solidFill>
                <a:latin typeface="Franklin Gothic Book"/>
              </a:rPr>
              <a:t>).</a:t>
            </a:r>
          </a:p>
        </p:txBody>
      </p:sp>
      <p:pic>
        <p:nvPicPr>
          <p:cNvPr id="9" name="Grafik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2000" y="4954950"/>
            <a:ext cx="419762" cy="419762"/>
          </a:xfrm>
          <a:prstGeom prst="rect">
            <a:avLst/>
          </a:prstGeom>
        </p:spPr>
      </p:pic>
    </p:spTree>
    <p:extLst>
      <p:ext uri="{BB962C8B-B14F-4D97-AF65-F5344CB8AC3E}">
        <p14:creationId xmlns:p14="http://schemas.microsoft.com/office/powerpoint/2010/main" val="2036857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Comment établir un plan de mise en œuvre ?</a:t>
            </a:r>
            <a:endParaRPr lang="fr-BE" dirty="0"/>
          </a:p>
        </p:txBody>
      </p:sp>
      <p:sp>
        <p:nvSpPr>
          <p:cNvPr id="4" name="Tijdelijke aanduiding voor inhoud 1"/>
          <p:cNvSpPr>
            <a:spLocks noGrp="1"/>
          </p:cNvSpPr>
          <p:nvPr>
            <p:ph idx="1"/>
          </p:nvPr>
        </p:nvSpPr>
        <p:spPr>
          <a:xfrm>
            <a:off x="827584" y="1124744"/>
            <a:ext cx="7560840" cy="3456384"/>
          </a:xfrm>
        </p:spPr>
        <p:txBody>
          <a:bodyPr/>
          <a:lstStyle/>
          <a:p>
            <a:pPr marL="0" indent="0">
              <a:buNone/>
            </a:pPr>
            <a:r>
              <a:rPr lang="en-US" sz="1200" dirty="0" smtClean="0">
                <a:solidFill>
                  <a:srgbClr val="17375E"/>
                </a:solidFill>
              </a:rPr>
              <a:t>Définissez des directives </a:t>
            </a:r>
            <a:r>
              <a:rPr lang="en-US" sz="1200" b="1" dirty="0">
                <a:solidFill>
                  <a:srgbClr val="17375E"/>
                </a:solidFill>
              </a:rPr>
              <a:t>garantissant la mise en œuvre de vos stratégies</a:t>
            </a:r>
            <a:r>
              <a:rPr lang="en-US" sz="1200" dirty="0" smtClean="0">
                <a:solidFill>
                  <a:srgbClr val="17375E"/>
                </a:solidFill>
              </a:rPr>
              <a:t> (et une interaction continue avec les stakeholders) :</a:t>
            </a:r>
          </a:p>
        </p:txBody>
      </p:sp>
      <p:sp>
        <p:nvSpPr>
          <p:cNvPr id="5" name="Textfeld 4"/>
          <p:cNvSpPr txBox="1"/>
          <p:nvPr/>
        </p:nvSpPr>
        <p:spPr>
          <a:xfrm>
            <a:off x="1763689" y="4581128"/>
            <a:ext cx="6264695" cy="738664"/>
          </a:xfrm>
          <a:prstGeom prst="rect">
            <a:avLst/>
          </a:prstGeom>
          <a:solidFill>
            <a:schemeClr val="bg1">
              <a:lumMod val="85000"/>
            </a:schemeClr>
          </a:solidFill>
          <a:ln>
            <a:solidFill>
              <a:schemeClr val="tx2"/>
            </a:solidFill>
          </a:ln>
        </p:spPr>
        <p:txBody>
          <a:bodyPr wrap="square" rtlCol="0">
            <a:spAutoFit/>
          </a:bodyPr>
          <a:lstStyle/>
          <a:p>
            <a:pPr marL="0" indent="0">
              <a:buNone/>
            </a:pPr>
            <a:r>
              <a:rPr lang="en-US" sz="1050" b="1" dirty="0" smtClean="0">
                <a:solidFill>
                  <a:srgbClr val="17375E"/>
                </a:solidFill>
                <a:latin typeface="+mn-lt"/>
              </a:rPr>
              <a:t>Le timing est primordial</a:t>
            </a:r>
            <a:r>
              <a:rPr lang="en-US" sz="1050" dirty="0">
                <a:solidFill>
                  <a:srgbClr val="17375E"/>
                </a:solidFill>
                <a:latin typeface="+mn-lt"/>
              </a:rPr>
              <a:t> : le plan de mise en œuvre doit garantir des mesures de participation précoces pour les groupes de stakeholders, dans la mesure où cela constituerait un facteur de réussite majeur pour les projets </a:t>
            </a:r>
            <a:r>
              <a:rPr lang="en-US" sz="1050" dirty="0" err="1">
                <a:solidFill>
                  <a:srgbClr val="17375E"/>
                </a:solidFill>
                <a:latin typeface="+mn-lt"/>
              </a:rPr>
              <a:t>éoliens</a:t>
            </a:r>
            <a:r>
              <a:rPr lang="en-US" sz="1050" dirty="0" smtClean="0">
                <a:solidFill>
                  <a:srgbClr val="17375E"/>
                </a:solidFill>
                <a:latin typeface="+mn-lt"/>
              </a:rPr>
              <a:t>. Du temps et des efforts sont nécessaires pour communiquer les </a:t>
            </a:r>
            <a:r>
              <a:rPr lang="en-US" sz="1050" b="1" dirty="0">
                <a:solidFill>
                  <a:srgbClr val="17375E"/>
                </a:solidFill>
                <a:latin typeface="+mn-lt"/>
              </a:rPr>
              <a:t>avantages à long terme</a:t>
            </a:r>
            <a:r>
              <a:rPr lang="en-US" sz="1050" dirty="0" smtClean="0">
                <a:solidFill>
                  <a:srgbClr val="17375E"/>
                </a:solidFill>
                <a:latin typeface="+mn-lt"/>
              </a:rPr>
              <a:t> des projets éoliens.</a:t>
            </a:r>
            <a:endParaRPr lang="fr-BE" sz="1050" dirty="0">
              <a:solidFill>
                <a:srgbClr val="17375E"/>
              </a:solidFill>
              <a:latin typeface="+mn-lt"/>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4581128"/>
            <a:ext cx="399996" cy="396000"/>
          </a:xfrm>
          <a:prstGeom prst="rect">
            <a:avLst/>
          </a:prstGeom>
        </p:spPr>
      </p:pic>
      <p:graphicFrame>
        <p:nvGraphicFramePr>
          <p:cNvPr id="2" name="Diagramm 1"/>
          <p:cNvGraphicFramePr/>
          <p:nvPr>
            <p:extLst>
              <p:ext uri="{D42A27DB-BD31-4B8C-83A1-F6EECF244321}">
                <p14:modId xmlns:p14="http://schemas.microsoft.com/office/powerpoint/2010/main" val="2694574887"/>
              </p:ext>
            </p:extLst>
          </p:nvPr>
        </p:nvGraphicFramePr>
        <p:xfrm>
          <a:off x="971600" y="1556792"/>
          <a:ext cx="7056784"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p:cNvSpPr txBox="1"/>
          <p:nvPr/>
        </p:nvSpPr>
        <p:spPr>
          <a:xfrm>
            <a:off x="1763690" y="5379956"/>
            <a:ext cx="6264694" cy="900246"/>
          </a:xfrm>
          <a:prstGeom prst="rect">
            <a:avLst/>
          </a:prstGeom>
          <a:noFill/>
          <a:ln>
            <a:solidFill>
              <a:schemeClr val="tx2"/>
            </a:solidFill>
          </a:ln>
        </p:spPr>
        <p:txBody>
          <a:bodyPr wrap="square" rtlCol="0">
            <a:spAutoFit/>
          </a:bodyPr>
          <a:lstStyle/>
          <a:p>
            <a:r>
              <a:rPr lang="en-US" sz="1050" b="1" dirty="0" smtClean="0">
                <a:solidFill>
                  <a:srgbClr val="17375E"/>
                </a:solidFill>
                <a:latin typeface="Franklin Gothic Book"/>
              </a:rPr>
              <a:t>Défi et débat : </a:t>
            </a:r>
            <a:r>
              <a:rPr lang="en-US" sz="1050" dirty="0" smtClean="0">
                <a:solidFill>
                  <a:srgbClr val="17375E"/>
                </a:solidFill>
                <a:latin typeface="Franklin Gothic Book"/>
              </a:rPr>
              <a:t>la planification stratégique durant la phase de développement d'un projet est souvent ignorée pour des raisons économiques. Où trouver des partisans (internes/externes) ou un financement pour ces initiatives ? Comment garantir la flexibilité*, l'inclusivité* et la cohérence lors de la mise en œuvre de stratégies d'acceptation sociale ? </a:t>
            </a:r>
            <a:endParaRPr lang="fr-BE" sz="1050" dirty="0">
              <a:solidFill>
                <a:srgbClr val="17375E"/>
              </a:solidFill>
              <a:latin typeface="Franklin Gothic Book"/>
              <a:cs typeface="Franklin Gothic Book"/>
            </a:endParaRPr>
          </a:p>
          <a:p>
            <a:r>
              <a:rPr lang="en-US" sz="1050" b="1" dirty="0" smtClean="0">
                <a:solidFill>
                  <a:srgbClr val="17375E"/>
                </a:solidFill>
                <a:latin typeface="Franklin Gothic Book"/>
              </a:rPr>
              <a:t>Pour aller plus loin : </a:t>
            </a:r>
            <a:r>
              <a:rPr lang="en-US" sz="1050" b="1" dirty="0">
                <a:solidFill>
                  <a:srgbClr val="17375E"/>
                </a:solidFill>
                <a:latin typeface="Franklin Gothic Book"/>
                <a:hlinkClick r:id="rId8"/>
              </a:rPr>
              <a:t>VDI 7000 (2015)</a:t>
            </a:r>
            <a:endParaRPr lang="fr-BE" sz="1050" b="1" dirty="0">
              <a:solidFill>
                <a:srgbClr val="17375E"/>
              </a:solidFill>
              <a:latin typeface="Franklin Gothic Book"/>
              <a:cs typeface="Franklin Gothic Book"/>
            </a:endParaRPr>
          </a:p>
        </p:txBody>
      </p:sp>
      <p:pic>
        <p:nvPicPr>
          <p:cNvPr id="9" name="Grafik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31641" y="5392242"/>
            <a:ext cx="419762" cy="419762"/>
          </a:xfrm>
          <a:prstGeom prst="rect">
            <a:avLst/>
          </a:prstGeom>
        </p:spPr>
      </p:pic>
    </p:spTree>
    <p:extLst>
      <p:ext uri="{BB962C8B-B14F-4D97-AF65-F5344CB8AC3E}">
        <p14:creationId xmlns:p14="http://schemas.microsoft.com/office/powerpoint/2010/main" val="2191915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Vue d'ensemble : mesures d'information* </a:t>
            </a:r>
            <a:endParaRPr lang="fr-BE" dirty="0"/>
          </a:p>
        </p:txBody>
      </p:sp>
      <p:sp>
        <p:nvSpPr>
          <p:cNvPr id="4" name="Textfeld 3"/>
          <p:cNvSpPr txBox="1"/>
          <p:nvPr/>
        </p:nvSpPr>
        <p:spPr>
          <a:xfrm>
            <a:off x="1259632" y="4298378"/>
            <a:ext cx="7200800" cy="1740476"/>
          </a:xfrm>
          <a:prstGeom prst="rect">
            <a:avLst/>
          </a:prstGeom>
          <a:noFill/>
          <a:ln>
            <a:solidFill>
              <a:schemeClr val="tx2"/>
            </a:solidFill>
          </a:ln>
        </p:spPr>
        <p:txBody>
          <a:bodyPr wrap="square" rtlCol="0">
            <a:spAutoFit/>
          </a:bodyPr>
          <a:lstStyle/>
          <a:p>
            <a:pPr>
              <a:spcBef>
                <a:spcPct val="20000"/>
              </a:spcBef>
            </a:pPr>
            <a:r>
              <a:rPr lang="en-US" sz="1050" b="1" dirty="0" smtClean="0">
                <a:solidFill>
                  <a:srgbClr val="17375E"/>
                </a:solidFill>
                <a:latin typeface="Franklin Gothic Book"/>
              </a:rPr>
              <a:t>Débat et discussion : </a:t>
            </a:r>
          </a:p>
          <a:p>
            <a:pPr marL="228600" indent="-228600">
              <a:spcBef>
                <a:spcPct val="20000"/>
              </a:spcBef>
              <a:buAutoNum type="arabicPeriod"/>
            </a:pPr>
            <a:r>
              <a:rPr lang="en-US" sz="1050" dirty="0">
                <a:solidFill>
                  <a:srgbClr val="17375E"/>
                </a:solidFill>
                <a:latin typeface="Franklin Gothic Book"/>
              </a:rPr>
              <a:t>Comment identifier la méthode de communication la plus appropriée ? Classez les mesures par catégories </a:t>
            </a:r>
            <a:r>
              <a:rPr dirty="0"/>
              <a:t/>
            </a:r>
            <a:br>
              <a:rPr dirty="0"/>
            </a:br>
            <a:r>
              <a:rPr lang="en-US" sz="1050" dirty="0" smtClean="0">
                <a:solidFill>
                  <a:srgbClr val="17375E"/>
                </a:solidFill>
                <a:latin typeface="Franklin Gothic Book"/>
              </a:rPr>
              <a:t>(par ex. *obligatoire, **de base, *** facultative). </a:t>
            </a:r>
          </a:p>
          <a:p>
            <a:pPr marL="228600" indent="-228600">
              <a:spcBef>
                <a:spcPct val="20000"/>
              </a:spcBef>
              <a:buAutoNum type="arabicPeriod"/>
            </a:pPr>
            <a:r>
              <a:rPr lang="en-US" sz="1050" dirty="0" smtClean="0">
                <a:solidFill>
                  <a:srgbClr val="17375E"/>
                </a:solidFill>
                <a:latin typeface="Franklin Gothic Book"/>
              </a:rPr>
              <a:t>À quelle phase du projet faut-il fournir les mesures ?</a:t>
            </a:r>
          </a:p>
          <a:p>
            <a:pPr marL="228600" indent="-228600">
              <a:spcBef>
                <a:spcPct val="20000"/>
              </a:spcBef>
              <a:buFontTx/>
              <a:buAutoNum type="arabicPeriod"/>
            </a:pPr>
            <a:r>
              <a:rPr lang="en-US" sz="1050" dirty="0">
                <a:solidFill>
                  <a:srgbClr val="17375E"/>
                </a:solidFill>
                <a:latin typeface="Franklin Gothic Book"/>
              </a:rPr>
              <a:t>Comment parvenir à un équilibre entre une fourniture précoce de renseignements et la conservation de la concurrence pour les sites du projet ? </a:t>
            </a:r>
          </a:p>
          <a:p>
            <a:pPr marL="228600" indent="-228600">
              <a:spcBef>
                <a:spcPct val="20000"/>
              </a:spcBef>
              <a:buAutoNum type="arabicPeriod"/>
            </a:pPr>
            <a:r>
              <a:rPr lang="en-US" sz="1050" dirty="0" smtClean="0">
                <a:solidFill>
                  <a:srgbClr val="17375E"/>
                </a:solidFill>
                <a:latin typeface="Franklin Gothic Book"/>
              </a:rPr>
              <a:t>Quelles activités ultérieures peuvent être prévues à la lumière des nouveaux médias ? </a:t>
            </a:r>
            <a:endParaRPr lang="fr-BE" sz="1050" dirty="0" smtClean="0">
              <a:solidFill>
                <a:srgbClr val="17375E"/>
              </a:solidFill>
              <a:latin typeface="Franklin Gothic Book"/>
              <a:cs typeface="Franklin Gothic Book"/>
            </a:endParaRPr>
          </a:p>
          <a:p>
            <a:pPr marL="228600" indent="-228600">
              <a:spcBef>
                <a:spcPct val="20000"/>
              </a:spcBef>
              <a:buAutoNum type="arabicPeriod"/>
            </a:pPr>
            <a:r>
              <a:rPr lang="en-US" sz="1050" dirty="0" smtClean="0">
                <a:solidFill>
                  <a:srgbClr val="17375E"/>
                </a:solidFill>
                <a:latin typeface="Franklin Gothic Book"/>
              </a:rPr>
              <a:t>Quels risques externes peuvent mettre en péril les processus d'information ? Comment compenser ces risques ?</a:t>
            </a:r>
          </a:p>
          <a:p>
            <a:pPr>
              <a:spcBef>
                <a:spcPct val="20000"/>
              </a:spcBef>
            </a:pPr>
            <a:r>
              <a:rPr lang="en-US" sz="1050" b="1" dirty="0">
                <a:solidFill>
                  <a:srgbClr val="17375E"/>
                </a:solidFill>
                <a:latin typeface="Franklin Gothic Book"/>
              </a:rPr>
              <a:t>Pour aller plus loin sur les mesures d'information réussies : </a:t>
            </a:r>
            <a:r>
              <a:rPr lang="en-US" sz="1050" b="1" dirty="0" smtClean="0">
                <a:solidFill>
                  <a:srgbClr val="17375E"/>
                </a:solidFill>
                <a:latin typeface="Franklin Gothic Book"/>
                <a:hlinkClick r:id="rId2"/>
              </a:rPr>
              <a:t>rapport final de GP WIND</a:t>
            </a:r>
            <a:endParaRPr lang="fr-BE" sz="1050" b="1" dirty="0">
              <a:solidFill>
                <a:srgbClr val="17375E"/>
              </a:solidFill>
              <a:latin typeface="Franklin Gothic Book"/>
              <a:cs typeface="Franklin Gothic Book"/>
            </a:endParaRPr>
          </a:p>
        </p:txBody>
      </p:sp>
      <p:graphicFrame>
        <p:nvGraphicFramePr>
          <p:cNvPr id="2" name="Diagramm 1"/>
          <p:cNvGraphicFramePr/>
          <p:nvPr>
            <p:extLst>
              <p:ext uri="{D42A27DB-BD31-4B8C-83A1-F6EECF244321}">
                <p14:modId xmlns:p14="http://schemas.microsoft.com/office/powerpoint/2010/main" val="3767801485"/>
              </p:ext>
            </p:extLst>
          </p:nvPr>
        </p:nvGraphicFramePr>
        <p:xfrm>
          <a:off x="539552" y="1309704"/>
          <a:ext cx="7920880"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Grafik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5576" y="4302715"/>
            <a:ext cx="419762" cy="419762"/>
          </a:xfrm>
          <a:prstGeom prst="rect">
            <a:avLst/>
          </a:prstGeom>
        </p:spPr>
      </p:pic>
      <p:sp>
        <p:nvSpPr>
          <p:cNvPr id="14" name="Textfeld 13"/>
          <p:cNvSpPr txBox="1"/>
          <p:nvPr/>
        </p:nvSpPr>
        <p:spPr>
          <a:xfrm>
            <a:off x="1259631" y="3645296"/>
            <a:ext cx="7200801" cy="577081"/>
          </a:xfrm>
          <a:prstGeom prst="rect">
            <a:avLst/>
          </a:prstGeom>
          <a:solidFill>
            <a:schemeClr val="bg1">
              <a:lumMod val="85000"/>
            </a:schemeClr>
          </a:solidFill>
          <a:ln>
            <a:solidFill>
              <a:schemeClr val="tx2"/>
            </a:solidFill>
          </a:ln>
        </p:spPr>
        <p:txBody>
          <a:bodyPr wrap="square" rtlCol="0">
            <a:spAutoFit/>
          </a:bodyPr>
          <a:lstStyle/>
          <a:p>
            <a:pPr marL="0" indent="0">
              <a:buNone/>
            </a:pPr>
            <a:r>
              <a:rPr lang="en-US" sz="1050" dirty="0">
                <a:solidFill>
                  <a:srgbClr val="17375E"/>
                </a:solidFill>
                <a:latin typeface="+mn-lt"/>
              </a:rPr>
              <a:t>La communication doit se concentrer sur l'envoi de messages et d'émotions positifs et chercher à réduire les objections (en reconnaissant et abordant les peurs, etc.). L'honnêteté, l'ouverture d'esprit*, la réactivité*, la responsabilité* et la transparence seront fondamentales dans la formulation d'arguments convaincants.</a:t>
            </a:r>
            <a:endParaRPr lang="fr-BE" sz="1050" dirty="0">
              <a:solidFill>
                <a:srgbClr val="17375E"/>
              </a:solidFill>
              <a:latin typeface="+mn-lt"/>
            </a:endParaRPr>
          </a:p>
        </p:txBody>
      </p:sp>
      <p:pic>
        <p:nvPicPr>
          <p:cNvPr id="15" name="Grafik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65459" y="3645296"/>
            <a:ext cx="399996" cy="396000"/>
          </a:xfrm>
          <a:prstGeom prst="rect">
            <a:avLst/>
          </a:prstGeom>
        </p:spPr>
      </p:pic>
      <p:sp>
        <p:nvSpPr>
          <p:cNvPr id="9" name="Inhaltsplatzhalter 2"/>
          <p:cNvSpPr txBox="1">
            <a:spLocks/>
          </p:cNvSpPr>
          <p:nvPr/>
        </p:nvSpPr>
        <p:spPr bwMode="auto">
          <a:xfrm>
            <a:off x="827584" y="1124744"/>
            <a:ext cx="7571184" cy="396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defTabSz="457200" rtl="0" eaLnBrk="1" fontAlgn="base" hangingPunct="1">
              <a:spcBef>
                <a:spcPct val="20000"/>
              </a:spcBef>
              <a:spcAft>
                <a:spcPct val="0"/>
              </a:spcAft>
              <a:buClrTx/>
              <a:buFont typeface="Arial" charset="0"/>
              <a:buChar char="•"/>
              <a:defRPr sz="2400" kern="1200">
                <a:solidFill>
                  <a:schemeClr val="accent1"/>
                </a:solidFill>
                <a:latin typeface="Franklin Gothic Book"/>
                <a:ea typeface="ヒラギノ角ゴ Pro W3" charset="0"/>
                <a:cs typeface="Franklin Gothic Book"/>
              </a:defRPr>
            </a:lvl1pPr>
            <a:lvl2pPr marL="742950" indent="-285750" algn="l" defTabSz="457200" rtl="0" eaLnBrk="1" fontAlgn="base" hangingPunct="1">
              <a:spcBef>
                <a:spcPct val="20000"/>
              </a:spcBef>
              <a:spcAft>
                <a:spcPct val="0"/>
              </a:spcAft>
              <a:buSzPct val="101000"/>
              <a:buFont typeface="Arial"/>
              <a:buChar char="•"/>
              <a:defRPr sz="2200" kern="1200">
                <a:solidFill>
                  <a:schemeClr val="tx1"/>
                </a:solidFill>
                <a:latin typeface="Franklin Gothic Book"/>
                <a:ea typeface="ヒラギノ角ゴ Pro W3" charset="0"/>
                <a:cs typeface="Franklin Gothic Book"/>
              </a:defRPr>
            </a:lvl2pPr>
            <a:lvl3pPr marL="1143000" indent="-228600" algn="l" defTabSz="457200" rtl="0" eaLnBrk="1" fontAlgn="base" hangingPunct="1">
              <a:spcBef>
                <a:spcPct val="20000"/>
              </a:spcBef>
              <a:spcAft>
                <a:spcPct val="0"/>
              </a:spcAft>
              <a:buClr>
                <a:schemeClr val="tx1">
                  <a:lumMod val="65000"/>
                  <a:lumOff val="35000"/>
                </a:schemeClr>
              </a:buClr>
              <a:buFont typeface="Arial"/>
              <a:buChar char="•"/>
              <a:defRPr sz="2000" kern="1200">
                <a:solidFill>
                  <a:schemeClr val="tx1">
                    <a:lumMod val="65000"/>
                    <a:lumOff val="35000"/>
                  </a:schemeClr>
                </a:solidFill>
                <a:latin typeface="Franklin Gothic Book"/>
                <a:ea typeface="ヒラギノ角ゴ Pro W3" charset="0"/>
                <a:cs typeface="Franklin Gothic Book"/>
              </a:defRPr>
            </a:lvl3pPr>
            <a:lvl4pPr marL="1600200" indent="-228600" algn="l" defTabSz="457200" rtl="0" eaLnBrk="1" fontAlgn="base" hangingPunct="1">
              <a:spcBef>
                <a:spcPct val="20000"/>
              </a:spcBef>
              <a:spcAft>
                <a:spcPct val="0"/>
              </a:spcAft>
              <a:buSzPct val="70000"/>
              <a:buFont typeface="Wingdings" charset="2"/>
              <a:buChar char="§"/>
              <a:defRPr kern="1200">
                <a:solidFill>
                  <a:schemeClr val="tx1"/>
                </a:solidFill>
                <a:latin typeface="Franklin Gothic Book"/>
                <a:ea typeface="ヒラギノ角ゴ Pro W3" charset="0"/>
                <a:cs typeface="Franklin Gothic Book"/>
              </a:defRPr>
            </a:lvl4pPr>
            <a:lvl5pPr marL="2057400" indent="-228600" algn="l" defTabSz="457200" rtl="0" eaLnBrk="1" fontAlgn="base" hangingPunct="1">
              <a:spcBef>
                <a:spcPct val="20000"/>
              </a:spcBef>
              <a:spcAft>
                <a:spcPct val="0"/>
              </a:spcAft>
              <a:buSzPct val="75000"/>
              <a:buFont typeface="Wingdings" charset="2"/>
              <a:buChar char="§"/>
              <a:defRPr sz="1600" kern="1200">
                <a:solidFill>
                  <a:schemeClr val="tx1"/>
                </a:solidFill>
                <a:latin typeface="Franklin Gothic Book"/>
                <a:ea typeface="ヒラギノ角ゴ Pro W3" charset="0"/>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a:solidFill>
                  <a:srgbClr val="17375E"/>
                </a:solidFill>
              </a:rPr>
              <a:t>Liste des guides possibles :</a:t>
            </a:r>
            <a:r>
              <a:rPr dirty="0" smtClean="0"/>
              <a:t> </a:t>
            </a:r>
            <a:endParaRPr lang="fr-BE" sz="1200" dirty="0" smtClean="0">
              <a:solidFill>
                <a:srgbClr val="17375E"/>
              </a:solidFill>
            </a:endParaRPr>
          </a:p>
        </p:txBody>
      </p:sp>
    </p:spTree>
    <p:extLst>
      <p:ext uri="{BB962C8B-B14F-4D97-AF65-F5344CB8AC3E}">
        <p14:creationId xmlns:p14="http://schemas.microsoft.com/office/powerpoint/2010/main" val="4278802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Vue d'ensemble : mesures de participation </a:t>
            </a:r>
            <a:endParaRPr lang="fr-BE" dirty="0"/>
          </a:p>
        </p:txBody>
      </p:sp>
      <p:graphicFrame>
        <p:nvGraphicFramePr>
          <p:cNvPr id="2" name="Diagramm 1"/>
          <p:cNvGraphicFramePr/>
          <p:nvPr>
            <p:extLst>
              <p:ext uri="{D42A27DB-BD31-4B8C-83A1-F6EECF244321}">
                <p14:modId xmlns:p14="http://schemas.microsoft.com/office/powerpoint/2010/main" val="3831821294"/>
              </p:ext>
            </p:extLst>
          </p:nvPr>
        </p:nvGraphicFramePr>
        <p:xfrm>
          <a:off x="755577" y="1484784"/>
          <a:ext cx="7704854"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5"/>
          <p:cNvSpPr txBox="1"/>
          <p:nvPr/>
        </p:nvSpPr>
        <p:spPr>
          <a:xfrm>
            <a:off x="1372272" y="4307846"/>
            <a:ext cx="7088159" cy="2128275"/>
          </a:xfrm>
          <a:prstGeom prst="rect">
            <a:avLst/>
          </a:prstGeom>
          <a:noFill/>
          <a:ln>
            <a:solidFill>
              <a:schemeClr val="tx2"/>
            </a:solidFill>
          </a:ln>
        </p:spPr>
        <p:txBody>
          <a:bodyPr wrap="square" rtlCol="0">
            <a:spAutoFit/>
          </a:bodyPr>
          <a:lstStyle/>
          <a:p>
            <a:pPr>
              <a:spcBef>
                <a:spcPct val="20000"/>
              </a:spcBef>
            </a:pPr>
            <a:r>
              <a:rPr lang="en-US" sz="1050" b="1" dirty="0" smtClean="0">
                <a:solidFill>
                  <a:srgbClr val="17375E"/>
                </a:solidFill>
                <a:latin typeface="Franklin Gothic Book"/>
              </a:rPr>
              <a:t>Débat et discussion : </a:t>
            </a:r>
          </a:p>
          <a:p>
            <a:pPr marL="228600" indent="-228600">
              <a:spcBef>
                <a:spcPct val="20000"/>
              </a:spcBef>
              <a:buAutoNum type="arabicPeriod"/>
            </a:pPr>
            <a:r>
              <a:rPr lang="en-US" sz="1050" dirty="0" smtClean="0">
                <a:solidFill>
                  <a:srgbClr val="17375E"/>
                </a:solidFill>
                <a:latin typeface="Franklin Gothic Book"/>
              </a:rPr>
              <a:t>Classez les mesures par catégories (par ex. *obligatoire, **de base, *** facultative). </a:t>
            </a:r>
          </a:p>
          <a:p>
            <a:pPr marL="228600" indent="-228600">
              <a:spcBef>
                <a:spcPct val="20000"/>
              </a:spcBef>
              <a:buFontTx/>
              <a:buAutoNum type="arabicPeriod"/>
            </a:pPr>
            <a:r>
              <a:rPr lang="en-US" sz="1050" dirty="0">
                <a:solidFill>
                  <a:srgbClr val="17375E"/>
                </a:solidFill>
                <a:latin typeface="Franklin Gothic Book"/>
              </a:rPr>
              <a:t>À quelle phase du projet faut-il prévoir les mesures (par ex. phase de planification initiale, d'autorisation ou d'exploitation) ?</a:t>
            </a:r>
          </a:p>
          <a:p>
            <a:pPr marL="228600" indent="-228600">
              <a:spcBef>
                <a:spcPct val="20000"/>
              </a:spcBef>
              <a:buAutoNum type="arabicPeriod"/>
            </a:pPr>
            <a:r>
              <a:rPr lang="en-US" sz="1050" dirty="0" smtClean="0">
                <a:solidFill>
                  <a:srgbClr val="17375E"/>
                </a:solidFill>
                <a:latin typeface="Franklin Gothic Book"/>
              </a:rPr>
              <a:t>Quelles limites juridiques existent dans le contexte de votre projet pour les processus de participation (pays, région, municipalité) ? </a:t>
            </a:r>
          </a:p>
          <a:p>
            <a:pPr marL="228600" indent="-228600">
              <a:spcBef>
                <a:spcPct val="20000"/>
              </a:spcBef>
              <a:buAutoNum type="arabicPeriod"/>
            </a:pPr>
            <a:r>
              <a:rPr lang="en-US" sz="1050" dirty="0" smtClean="0">
                <a:solidFill>
                  <a:srgbClr val="17375E"/>
                </a:solidFill>
                <a:latin typeface="Franklin Gothic Book"/>
              </a:rPr>
              <a:t>Quels risques externes peuvent mettre en péril les processus de participation ? Comment compenser ces risques ?</a:t>
            </a:r>
            <a:endParaRPr lang="fr-BE" sz="1050" dirty="0" smtClean="0">
              <a:solidFill>
                <a:srgbClr val="17375E"/>
              </a:solidFill>
              <a:latin typeface="Franklin Gothic Book"/>
              <a:cs typeface="Franklin Gothic Book"/>
            </a:endParaRPr>
          </a:p>
          <a:p>
            <a:pPr marL="228600" indent="-228600">
              <a:spcBef>
                <a:spcPct val="20000"/>
              </a:spcBef>
              <a:buAutoNum type="arabicPeriod"/>
            </a:pPr>
            <a:r>
              <a:rPr lang="en-US" sz="1050" dirty="0">
                <a:solidFill>
                  <a:srgbClr val="17375E"/>
                </a:solidFill>
                <a:latin typeface="Franklin Gothic Book"/>
              </a:rPr>
              <a:t>Comment savoir lorsqu'on est parvenu à une participation réussie ? </a:t>
            </a:r>
          </a:p>
          <a:p>
            <a:pPr marL="228600" indent="-228600">
              <a:spcBef>
                <a:spcPct val="20000"/>
              </a:spcBef>
              <a:buAutoNum type="arabicPeriod"/>
            </a:pPr>
            <a:r>
              <a:rPr lang="en-US" sz="1050" dirty="0">
                <a:solidFill>
                  <a:srgbClr val="17375E"/>
                </a:solidFill>
                <a:latin typeface="Franklin Gothic Book"/>
              </a:rPr>
              <a:t>Comment se lier à la « majorité silencieuse » qui est souvent ignorée ?</a:t>
            </a:r>
          </a:p>
          <a:p>
            <a:pPr marL="228600" indent="-228600">
              <a:spcBef>
                <a:spcPct val="20000"/>
              </a:spcBef>
              <a:buAutoNum type="arabicPeriod"/>
            </a:pPr>
            <a:r>
              <a:rPr lang="en-US" sz="1050" dirty="0" smtClean="0">
                <a:solidFill>
                  <a:srgbClr val="17375E"/>
                </a:solidFill>
                <a:latin typeface="Franklin Gothic Book"/>
              </a:rPr>
              <a:t>Comme relier différentes mesures ? Existe-t-il des effets complémentaires identifiés ?</a:t>
            </a:r>
          </a:p>
          <a:p>
            <a:pPr>
              <a:spcBef>
                <a:spcPct val="20000"/>
              </a:spcBef>
            </a:pPr>
            <a:r>
              <a:rPr lang="en-US" sz="1050" b="1" dirty="0">
                <a:solidFill>
                  <a:srgbClr val="17375E"/>
                </a:solidFill>
                <a:latin typeface="Franklin Gothic Book"/>
              </a:rPr>
              <a:t>Pour aller plus loin sur les mesures de participation réussies </a:t>
            </a:r>
            <a:r>
              <a:rPr lang="en-US" sz="1050" b="1" dirty="0" smtClean="0">
                <a:solidFill>
                  <a:srgbClr val="17375E"/>
                </a:solidFill>
                <a:latin typeface="Franklin Gothic Book"/>
              </a:rPr>
              <a:t>: </a:t>
            </a:r>
            <a:r>
              <a:rPr lang="en-US" sz="1050" b="1" dirty="0" smtClean="0">
                <a:solidFill>
                  <a:srgbClr val="17375E"/>
                </a:solidFill>
                <a:latin typeface="Franklin Gothic Book"/>
                <a:hlinkClick r:id="rId8"/>
              </a:rPr>
              <a:t>CANWEA (2010)</a:t>
            </a:r>
            <a:endParaRPr lang="fr-BE" sz="1050" b="1" dirty="0">
              <a:solidFill>
                <a:srgbClr val="17375E"/>
              </a:solidFill>
              <a:latin typeface="Franklin Gothic Book"/>
              <a:cs typeface="Franklin Gothic Book"/>
            </a:endParaRPr>
          </a:p>
        </p:txBody>
      </p:sp>
      <p:sp>
        <p:nvSpPr>
          <p:cNvPr id="10" name="Inhaltsplatzhalter 2"/>
          <p:cNvSpPr txBox="1">
            <a:spLocks/>
          </p:cNvSpPr>
          <p:nvPr/>
        </p:nvSpPr>
        <p:spPr bwMode="auto">
          <a:xfrm>
            <a:off x="817240" y="1124744"/>
            <a:ext cx="807524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defTabSz="457200" rtl="0" eaLnBrk="1" fontAlgn="base" hangingPunct="1">
              <a:spcBef>
                <a:spcPct val="20000"/>
              </a:spcBef>
              <a:spcAft>
                <a:spcPct val="0"/>
              </a:spcAft>
              <a:buClrTx/>
              <a:buFont typeface="Arial" charset="0"/>
              <a:buChar char="•"/>
              <a:defRPr sz="2400" kern="1200">
                <a:solidFill>
                  <a:schemeClr val="accent1"/>
                </a:solidFill>
                <a:latin typeface="Franklin Gothic Book"/>
                <a:ea typeface="ヒラギノ角ゴ Pro W3" charset="0"/>
                <a:cs typeface="Franklin Gothic Book"/>
              </a:defRPr>
            </a:lvl1pPr>
            <a:lvl2pPr marL="742950" indent="-285750" algn="l" defTabSz="457200" rtl="0" eaLnBrk="1" fontAlgn="base" hangingPunct="1">
              <a:spcBef>
                <a:spcPct val="20000"/>
              </a:spcBef>
              <a:spcAft>
                <a:spcPct val="0"/>
              </a:spcAft>
              <a:buSzPct val="101000"/>
              <a:buFont typeface="Arial"/>
              <a:buChar char="•"/>
              <a:defRPr sz="2200" kern="1200">
                <a:solidFill>
                  <a:schemeClr val="tx1"/>
                </a:solidFill>
                <a:latin typeface="Franklin Gothic Book"/>
                <a:ea typeface="ヒラギノ角ゴ Pro W3" charset="0"/>
                <a:cs typeface="Franklin Gothic Book"/>
              </a:defRPr>
            </a:lvl2pPr>
            <a:lvl3pPr marL="1143000" indent="-228600" algn="l" defTabSz="457200" rtl="0" eaLnBrk="1" fontAlgn="base" hangingPunct="1">
              <a:spcBef>
                <a:spcPct val="20000"/>
              </a:spcBef>
              <a:spcAft>
                <a:spcPct val="0"/>
              </a:spcAft>
              <a:buClr>
                <a:schemeClr val="tx1">
                  <a:lumMod val="65000"/>
                  <a:lumOff val="35000"/>
                </a:schemeClr>
              </a:buClr>
              <a:buFont typeface="Arial"/>
              <a:buChar char="•"/>
              <a:defRPr sz="2000" kern="1200">
                <a:solidFill>
                  <a:schemeClr val="tx1">
                    <a:lumMod val="65000"/>
                    <a:lumOff val="35000"/>
                  </a:schemeClr>
                </a:solidFill>
                <a:latin typeface="Franklin Gothic Book"/>
                <a:ea typeface="ヒラギノ角ゴ Pro W3" charset="0"/>
                <a:cs typeface="Franklin Gothic Book"/>
              </a:defRPr>
            </a:lvl3pPr>
            <a:lvl4pPr marL="1600200" indent="-228600" algn="l" defTabSz="457200" rtl="0" eaLnBrk="1" fontAlgn="base" hangingPunct="1">
              <a:spcBef>
                <a:spcPct val="20000"/>
              </a:spcBef>
              <a:spcAft>
                <a:spcPct val="0"/>
              </a:spcAft>
              <a:buSzPct val="70000"/>
              <a:buFont typeface="Wingdings" charset="2"/>
              <a:buChar char="§"/>
              <a:defRPr kern="1200">
                <a:solidFill>
                  <a:schemeClr val="tx1"/>
                </a:solidFill>
                <a:latin typeface="Franklin Gothic Book"/>
                <a:ea typeface="ヒラギノ角ゴ Pro W3" charset="0"/>
                <a:cs typeface="Franklin Gothic Book"/>
              </a:defRPr>
            </a:lvl4pPr>
            <a:lvl5pPr marL="2057400" indent="-228600" algn="l" defTabSz="457200" rtl="0" eaLnBrk="1" fontAlgn="base" hangingPunct="1">
              <a:spcBef>
                <a:spcPct val="20000"/>
              </a:spcBef>
              <a:spcAft>
                <a:spcPct val="0"/>
              </a:spcAft>
              <a:buSzPct val="75000"/>
              <a:buFont typeface="Wingdings" charset="2"/>
              <a:buChar char="§"/>
              <a:defRPr sz="1600" kern="1200">
                <a:solidFill>
                  <a:schemeClr val="tx1"/>
                </a:solidFill>
                <a:latin typeface="Franklin Gothic Book"/>
                <a:ea typeface="ヒラギノ角ゴ Pro W3" charset="0"/>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200" b="1" dirty="0">
                <a:solidFill>
                  <a:srgbClr val="17375E"/>
                </a:solidFill>
              </a:rPr>
              <a:t>Liste des guides possibles : </a:t>
            </a:r>
            <a:endParaRPr lang="fr-BE" sz="12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p:txBody>
      </p:sp>
      <p:sp>
        <p:nvSpPr>
          <p:cNvPr id="11" name="Textfeld 10"/>
          <p:cNvSpPr txBox="1"/>
          <p:nvPr/>
        </p:nvSpPr>
        <p:spPr>
          <a:xfrm>
            <a:off x="1372271" y="3429000"/>
            <a:ext cx="7088159" cy="738664"/>
          </a:xfrm>
          <a:prstGeom prst="rect">
            <a:avLst/>
          </a:prstGeom>
          <a:solidFill>
            <a:schemeClr val="bg1">
              <a:lumMod val="85000"/>
            </a:schemeClr>
          </a:solidFill>
          <a:ln>
            <a:solidFill>
              <a:schemeClr val="tx2"/>
            </a:solidFill>
          </a:ln>
        </p:spPr>
        <p:txBody>
          <a:bodyPr wrap="square" rtlCol="0">
            <a:spAutoFit/>
          </a:bodyPr>
          <a:lstStyle/>
          <a:p>
            <a:pPr marL="0" indent="0">
              <a:spcBef>
                <a:spcPct val="20000"/>
              </a:spcBef>
              <a:buNone/>
            </a:pPr>
            <a:r>
              <a:rPr lang="en-US" sz="1050" dirty="0" smtClean="0">
                <a:solidFill>
                  <a:srgbClr val="17375E"/>
                </a:solidFill>
                <a:latin typeface="Franklin Gothic Book"/>
              </a:rPr>
              <a:t>Un soin attentif doit être apporté aux processus de participation. Il faut garder à l'esprit qu'il faut beaucoup de temps et d'effort pour y </a:t>
            </a:r>
            <a:r>
              <a:rPr lang="en-US" sz="1050" dirty="0" err="1" smtClean="0">
                <a:solidFill>
                  <a:srgbClr val="17375E"/>
                </a:solidFill>
                <a:latin typeface="Franklin Gothic Book"/>
              </a:rPr>
              <a:t>parvenir</a:t>
            </a:r>
            <a:r>
              <a:rPr lang="en-US" sz="1050" dirty="0" smtClean="0">
                <a:solidFill>
                  <a:srgbClr val="17375E"/>
                </a:solidFill>
                <a:latin typeface="Franklin Gothic Book"/>
              </a:rPr>
              <a:t>. La </a:t>
            </a:r>
            <a:r>
              <a:rPr lang="en-US" sz="1050" dirty="0">
                <a:solidFill>
                  <a:srgbClr val="17375E"/>
                </a:solidFill>
                <a:latin typeface="Franklin Gothic Book"/>
              </a:rPr>
              <a:t>confiance est cruciale : il faut se concentrer sur le dialogue et la création d'un cadre où les individus ont l'impression d'avoir le contrôle des </a:t>
            </a:r>
            <a:r>
              <a:rPr lang="en-US" sz="1050" dirty="0" smtClean="0">
                <a:solidFill>
                  <a:srgbClr val="17375E"/>
                </a:solidFill>
                <a:latin typeface="Franklin Gothic Book"/>
              </a:rPr>
              <a:t>choses. Les processus de participation nécessitent des partenaires qualifiés capables de traiter avec professionnalisme de toute confrontation ou tout dialogue où jouent les émotions.</a:t>
            </a:r>
            <a:endParaRPr lang="fr-BE" sz="1050" dirty="0">
              <a:solidFill>
                <a:srgbClr val="17375E"/>
              </a:solidFill>
              <a:latin typeface="Franklin Gothic Book"/>
              <a:cs typeface="Franklin Gothic Book"/>
            </a:endParaRPr>
          </a:p>
        </p:txBody>
      </p:sp>
      <p:pic>
        <p:nvPicPr>
          <p:cNvPr id="12" name="Grafik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46392" y="3429000"/>
            <a:ext cx="399996" cy="396000"/>
          </a:xfrm>
          <a:prstGeom prst="rect">
            <a:avLst/>
          </a:prstGeom>
        </p:spPr>
      </p:pic>
      <p:pic>
        <p:nvPicPr>
          <p:cNvPr id="13" name="Grafik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9592" y="4307846"/>
            <a:ext cx="419762" cy="419762"/>
          </a:xfrm>
          <a:prstGeom prst="rect">
            <a:avLst/>
          </a:prstGeom>
        </p:spPr>
      </p:pic>
    </p:spTree>
    <p:extLst>
      <p:ext uri="{BB962C8B-B14F-4D97-AF65-F5344CB8AC3E}">
        <p14:creationId xmlns:p14="http://schemas.microsoft.com/office/powerpoint/2010/main" val="4278802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nhaltsplatzhalter 2"/>
          <p:cNvSpPr txBox="1">
            <a:spLocks/>
          </p:cNvSpPr>
          <p:nvPr/>
        </p:nvSpPr>
        <p:spPr bwMode="auto">
          <a:xfrm>
            <a:off x="817240" y="1124744"/>
            <a:ext cx="807524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defTabSz="457200" rtl="0" eaLnBrk="1" fontAlgn="base" hangingPunct="1">
              <a:spcBef>
                <a:spcPct val="20000"/>
              </a:spcBef>
              <a:spcAft>
                <a:spcPct val="0"/>
              </a:spcAft>
              <a:buClrTx/>
              <a:buFont typeface="Arial" charset="0"/>
              <a:buChar char="•"/>
              <a:defRPr sz="2400" kern="1200">
                <a:solidFill>
                  <a:schemeClr val="accent1"/>
                </a:solidFill>
                <a:latin typeface="Franklin Gothic Book"/>
                <a:ea typeface="ヒラギノ角ゴ Pro W3" charset="0"/>
                <a:cs typeface="Franklin Gothic Book"/>
              </a:defRPr>
            </a:lvl1pPr>
            <a:lvl2pPr marL="742950" indent="-285750" algn="l" defTabSz="457200" rtl="0" eaLnBrk="1" fontAlgn="base" hangingPunct="1">
              <a:spcBef>
                <a:spcPct val="20000"/>
              </a:spcBef>
              <a:spcAft>
                <a:spcPct val="0"/>
              </a:spcAft>
              <a:buSzPct val="101000"/>
              <a:buFont typeface="Arial"/>
              <a:buChar char="•"/>
              <a:defRPr sz="2200" kern="1200">
                <a:solidFill>
                  <a:schemeClr val="tx1"/>
                </a:solidFill>
                <a:latin typeface="Franklin Gothic Book"/>
                <a:ea typeface="ヒラギノ角ゴ Pro W3" charset="0"/>
                <a:cs typeface="Franklin Gothic Book"/>
              </a:defRPr>
            </a:lvl2pPr>
            <a:lvl3pPr marL="1143000" indent="-228600" algn="l" defTabSz="457200" rtl="0" eaLnBrk="1" fontAlgn="base" hangingPunct="1">
              <a:spcBef>
                <a:spcPct val="20000"/>
              </a:spcBef>
              <a:spcAft>
                <a:spcPct val="0"/>
              </a:spcAft>
              <a:buClr>
                <a:schemeClr val="tx1">
                  <a:lumMod val="65000"/>
                  <a:lumOff val="35000"/>
                </a:schemeClr>
              </a:buClr>
              <a:buFont typeface="Arial"/>
              <a:buChar char="•"/>
              <a:defRPr sz="2000" kern="1200">
                <a:solidFill>
                  <a:schemeClr val="tx1">
                    <a:lumMod val="65000"/>
                    <a:lumOff val="35000"/>
                  </a:schemeClr>
                </a:solidFill>
                <a:latin typeface="Franklin Gothic Book"/>
                <a:ea typeface="ヒラギノ角ゴ Pro W3" charset="0"/>
                <a:cs typeface="Franklin Gothic Book"/>
              </a:defRPr>
            </a:lvl3pPr>
            <a:lvl4pPr marL="1600200" indent="-228600" algn="l" defTabSz="457200" rtl="0" eaLnBrk="1" fontAlgn="base" hangingPunct="1">
              <a:spcBef>
                <a:spcPct val="20000"/>
              </a:spcBef>
              <a:spcAft>
                <a:spcPct val="0"/>
              </a:spcAft>
              <a:buSzPct val="70000"/>
              <a:buFont typeface="Wingdings" charset="2"/>
              <a:buChar char="§"/>
              <a:defRPr kern="1200">
                <a:solidFill>
                  <a:schemeClr val="tx1"/>
                </a:solidFill>
                <a:latin typeface="Franklin Gothic Book"/>
                <a:ea typeface="ヒラギノ角ゴ Pro W3" charset="0"/>
                <a:cs typeface="Franklin Gothic Book"/>
              </a:defRPr>
            </a:lvl4pPr>
            <a:lvl5pPr marL="2057400" indent="-228600" algn="l" defTabSz="457200" rtl="0" eaLnBrk="1" fontAlgn="base" hangingPunct="1">
              <a:spcBef>
                <a:spcPct val="20000"/>
              </a:spcBef>
              <a:spcAft>
                <a:spcPct val="0"/>
              </a:spcAft>
              <a:buSzPct val="75000"/>
              <a:buFont typeface="Wingdings" charset="2"/>
              <a:buChar char="§"/>
              <a:defRPr sz="1600" kern="1200">
                <a:solidFill>
                  <a:schemeClr val="tx1"/>
                </a:solidFill>
                <a:latin typeface="Franklin Gothic Book"/>
                <a:ea typeface="ヒラギノ角ゴ Pro W3" charset="0"/>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200" b="1" dirty="0">
                <a:solidFill>
                  <a:srgbClr val="17375E"/>
                </a:solidFill>
              </a:rPr>
              <a:t>Liste des guides possibles : </a:t>
            </a:r>
            <a:endParaRPr lang="fr-BE" sz="12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a:p>
            <a:pPr marL="0" indent="0">
              <a:buFont typeface="Arial" charset="0"/>
              <a:buNone/>
            </a:pPr>
            <a:endParaRPr lang="fr-BE" sz="1100" dirty="0" smtClean="0">
              <a:solidFill>
                <a:srgbClr val="17375E"/>
              </a:solidFill>
            </a:endParaRPr>
          </a:p>
        </p:txBody>
      </p:sp>
      <p:graphicFrame>
        <p:nvGraphicFramePr>
          <p:cNvPr id="13" name="Diagramm 12"/>
          <p:cNvGraphicFramePr/>
          <p:nvPr>
            <p:extLst>
              <p:ext uri="{D42A27DB-BD31-4B8C-83A1-F6EECF244321}">
                <p14:modId xmlns:p14="http://schemas.microsoft.com/office/powerpoint/2010/main" val="3337571308"/>
              </p:ext>
            </p:extLst>
          </p:nvPr>
        </p:nvGraphicFramePr>
        <p:xfrm>
          <a:off x="2555777" y="1268760"/>
          <a:ext cx="6552727"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p:cNvSpPr>
            <a:spLocks noGrp="1"/>
          </p:cNvSpPr>
          <p:nvPr>
            <p:ph type="title"/>
          </p:nvPr>
        </p:nvSpPr>
        <p:spPr/>
        <p:txBody>
          <a:bodyPr/>
          <a:lstStyle/>
          <a:p>
            <a:r>
              <a:rPr dirty="0" smtClean="0"/>
              <a:t>Vue d'ensemble : mesures de participation financière</a:t>
            </a:r>
            <a:endParaRPr lang="fr-BE" dirty="0"/>
          </a:p>
        </p:txBody>
      </p:sp>
      <p:sp>
        <p:nvSpPr>
          <p:cNvPr id="9" name="Textfeld 8"/>
          <p:cNvSpPr txBox="1"/>
          <p:nvPr/>
        </p:nvSpPr>
        <p:spPr>
          <a:xfrm>
            <a:off x="1475656" y="4956642"/>
            <a:ext cx="7033885" cy="1320361"/>
          </a:xfrm>
          <a:prstGeom prst="rect">
            <a:avLst/>
          </a:prstGeom>
          <a:noFill/>
          <a:ln>
            <a:solidFill>
              <a:schemeClr val="tx2"/>
            </a:solidFill>
          </a:ln>
        </p:spPr>
        <p:txBody>
          <a:bodyPr wrap="square" rtlCol="0">
            <a:spAutoFit/>
          </a:bodyPr>
          <a:lstStyle/>
          <a:p>
            <a:pPr>
              <a:spcBef>
                <a:spcPct val="20000"/>
              </a:spcBef>
            </a:pPr>
            <a:r>
              <a:rPr lang="en-US" sz="1050" b="1" dirty="0" smtClean="0">
                <a:solidFill>
                  <a:srgbClr val="17375E"/>
                </a:solidFill>
                <a:latin typeface="Franklin Gothic Book"/>
              </a:rPr>
              <a:t>Débat et discussion : </a:t>
            </a:r>
          </a:p>
          <a:p>
            <a:pPr marL="228600" indent="-228600">
              <a:spcBef>
                <a:spcPct val="20000"/>
              </a:spcBef>
              <a:buAutoNum type="arabicPeriod"/>
            </a:pPr>
            <a:r>
              <a:rPr lang="en-US" sz="1050" dirty="0" smtClean="0">
                <a:solidFill>
                  <a:srgbClr val="17375E"/>
                </a:solidFill>
                <a:latin typeface="Franklin Gothic Book"/>
              </a:rPr>
              <a:t>Quels cadres juridiques existent dans le contexte de votre projet (pays, région, municipalité) pour le financement innovant* / la propriété partagée* ?</a:t>
            </a:r>
          </a:p>
          <a:p>
            <a:pPr marL="228600" indent="-228600">
              <a:spcBef>
                <a:spcPct val="20000"/>
              </a:spcBef>
              <a:buFontTx/>
              <a:buAutoNum type="arabicPeriod"/>
            </a:pPr>
            <a:r>
              <a:rPr lang="en-US" sz="1050" dirty="0">
                <a:solidFill>
                  <a:srgbClr val="17375E"/>
                </a:solidFill>
                <a:latin typeface="Franklin Gothic Book"/>
              </a:rPr>
              <a:t>Comment identifier la capacité du partenaire à investir et négocier ? Comment créer des opportunités de propriété* pour des groupes de non-résidents, en particulier lorsqu'il existe des contraintes juridiques sur le terrain local </a:t>
            </a:r>
            <a:r>
              <a:rPr lang="en-US" sz="1050" dirty="0" smtClean="0">
                <a:solidFill>
                  <a:srgbClr val="17375E"/>
                </a:solidFill>
                <a:latin typeface="Franklin Gothic Book"/>
              </a:rPr>
              <a:t>? </a:t>
            </a:r>
            <a:endParaRPr lang="en-US" sz="1050" dirty="0">
              <a:solidFill>
                <a:srgbClr val="17375E"/>
              </a:solidFill>
              <a:latin typeface="Franklin Gothic Book"/>
            </a:endParaRPr>
          </a:p>
          <a:p>
            <a:pPr>
              <a:spcBef>
                <a:spcPct val="20000"/>
              </a:spcBef>
            </a:pPr>
            <a:r>
              <a:rPr lang="en-US" sz="1050" b="1" dirty="0">
                <a:solidFill>
                  <a:srgbClr val="17375E"/>
                </a:solidFill>
                <a:latin typeface="Franklin Gothic Book"/>
              </a:rPr>
              <a:t>Pour aller plus loin : </a:t>
            </a:r>
            <a:r>
              <a:rPr lang="en-US" sz="1050" b="1" dirty="0" smtClean="0">
                <a:solidFill>
                  <a:srgbClr val="17375E"/>
                </a:solidFill>
                <a:latin typeface="Franklin Gothic Book"/>
                <a:hlinkClick r:id="rId7"/>
              </a:rPr>
              <a:t>rapport WISE Power sur les modèles de financement innovant pour les parcs éoliens </a:t>
            </a:r>
            <a:r>
              <a:rPr lang="en-US" sz="1050" b="1" dirty="0">
                <a:solidFill>
                  <a:srgbClr val="17375E"/>
                </a:solidFill>
                <a:latin typeface="Franklin Gothic Book"/>
              </a:rPr>
              <a:t>et </a:t>
            </a:r>
            <a:r>
              <a:rPr lang="en-US" sz="1050" b="1" dirty="0" smtClean="0">
                <a:solidFill>
                  <a:srgbClr val="17375E"/>
                </a:solidFill>
                <a:latin typeface="Franklin Gothic Book"/>
                <a:hlinkClick r:id="rId8"/>
              </a:rPr>
              <a:t>rapport de WISE Power sur le financement innovant et l'impact sur l'acceptation sociale</a:t>
            </a:r>
            <a:endParaRPr lang="fr-BE" sz="1050" b="1" dirty="0">
              <a:solidFill>
                <a:srgbClr val="17375E"/>
              </a:solidFill>
              <a:latin typeface="Franklin Gothic Book"/>
              <a:cs typeface="Franklin Gothic Book"/>
            </a:endParaRPr>
          </a:p>
        </p:txBody>
      </p:sp>
      <p:graphicFrame>
        <p:nvGraphicFramePr>
          <p:cNvPr id="4" name="Diagramm 3"/>
          <p:cNvGraphicFramePr/>
          <p:nvPr>
            <p:extLst>
              <p:ext uri="{D42A27DB-BD31-4B8C-83A1-F6EECF244321}">
                <p14:modId xmlns:p14="http://schemas.microsoft.com/office/powerpoint/2010/main" val="1744990357"/>
              </p:ext>
            </p:extLst>
          </p:nvPr>
        </p:nvGraphicFramePr>
        <p:xfrm>
          <a:off x="-612576" y="1268760"/>
          <a:ext cx="6336704" cy="2736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7" name="Textfeld 16"/>
          <p:cNvSpPr txBox="1"/>
          <p:nvPr/>
        </p:nvSpPr>
        <p:spPr>
          <a:xfrm>
            <a:off x="1475658" y="4030465"/>
            <a:ext cx="7033884" cy="900246"/>
          </a:xfrm>
          <a:prstGeom prst="rect">
            <a:avLst/>
          </a:prstGeom>
          <a:solidFill>
            <a:schemeClr val="bg1">
              <a:lumMod val="85000"/>
            </a:schemeClr>
          </a:solidFill>
          <a:ln>
            <a:solidFill>
              <a:schemeClr val="tx2"/>
            </a:solidFill>
          </a:ln>
        </p:spPr>
        <p:txBody>
          <a:bodyPr wrap="square" rtlCol="0">
            <a:spAutoFit/>
          </a:bodyPr>
          <a:lstStyle/>
          <a:p>
            <a:pPr>
              <a:spcBef>
                <a:spcPct val="20000"/>
              </a:spcBef>
            </a:pPr>
            <a:r>
              <a:rPr lang="en-US" sz="1050" dirty="0">
                <a:solidFill>
                  <a:srgbClr val="17375E"/>
                </a:solidFill>
                <a:latin typeface="Franklin Gothic Book"/>
              </a:rPr>
              <a:t>Les systèmes de participation financière doivent être spécifiques. Cela implique l'exploration de toutes les options possibles, y compris le fait de reconnaitre que le financement innovant* ou la propriété partagée* risque de ne pas être approprié pour chaque communauté. L'accent doit être mis sur la mesure du raisonnable, sur la base de la capacité des partenaires (communauté, citoyens) à investir et négocier. Généralement, les avantages pour la communauté conviennent mieux que les paiements à des individus. </a:t>
            </a:r>
          </a:p>
        </p:txBody>
      </p:sp>
      <p:pic>
        <p:nvPicPr>
          <p:cNvPr id="18" name="Grafik 1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43608" y="4185128"/>
            <a:ext cx="399996" cy="396000"/>
          </a:xfrm>
          <a:prstGeom prst="rect">
            <a:avLst/>
          </a:prstGeom>
        </p:spPr>
      </p:pic>
      <p:pic>
        <p:nvPicPr>
          <p:cNvPr id="19" name="Grafik 1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23842" y="4994967"/>
            <a:ext cx="419762" cy="419762"/>
          </a:xfrm>
          <a:prstGeom prst="rect">
            <a:avLst/>
          </a:prstGeom>
        </p:spPr>
      </p:pic>
    </p:spTree>
    <p:extLst>
      <p:ext uri="{BB962C8B-B14F-4D97-AF65-F5344CB8AC3E}">
        <p14:creationId xmlns:p14="http://schemas.microsoft.com/office/powerpoint/2010/main" val="2600746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Vue d'ensemble : mesures de participation financière</a:t>
            </a:r>
            <a:endParaRPr lang="fr-BE" dirty="0"/>
          </a:p>
        </p:txBody>
      </p:sp>
      <p:sp>
        <p:nvSpPr>
          <p:cNvPr id="9" name="Textfeld 8"/>
          <p:cNvSpPr txBox="1"/>
          <p:nvPr/>
        </p:nvSpPr>
        <p:spPr>
          <a:xfrm>
            <a:off x="1475657" y="4725144"/>
            <a:ext cx="6552727" cy="1320361"/>
          </a:xfrm>
          <a:prstGeom prst="rect">
            <a:avLst/>
          </a:prstGeom>
          <a:solidFill>
            <a:schemeClr val="bg1">
              <a:lumMod val="85000"/>
            </a:schemeClr>
          </a:solidFill>
          <a:ln>
            <a:solidFill>
              <a:schemeClr val="tx2"/>
            </a:solidFill>
          </a:ln>
        </p:spPr>
        <p:txBody>
          <a:bodyPr wrap="square" rtlCol="0">
            <a:spAutoFit/>
          </a:bodyPr>
          <a:lstStyle/>
          <a:p>
            <a:pPr>
              <a:spcBef>
                <a:spcPct val="20000"/>
              </a:spcBef>
            </a:pPr>
            <a:r>
              <a:rPr lang="en-US" sz="1050" dirty="0">
                <a:solidFill>
                  <a:srgbClr val="17375E"/>
                </a:solidFill>
                <a:latin typeface="Franklin Gothic Book"/>
              </a:rPr>
              <a:t>Les modèles de participation financière dans les projets éoliens sont encouragés pour les raisons de bénéfice mutuel suivantes :</a:t>
            </a:r>
          </a:p>
          <a:p>
            <a:pPr marL="228600" indent="-228600">
              <a:spcBef>
                <a:spcPct val="20000"/>
              </a:spcBef>
              <a:buFont typeface="Arial" panose="020B0604020202020204" pitchFamily="34" charset="0"/>
              <a:buAutoNum type="arabicPeriod"/>
            </a:pPr>
            <a:r>
              <a:rPr lang="en-US" sz="1050" dirty="0">
                <a:solidFill>
                  <a:srgbClr val="17375E"/>
                </a:solidFill>
                <a:latin typeface="Franklin Gothic Book"/>
              </a:rPr>
              <a:t>Ils permettent </a:t>
            </a:r>
            <a:r>
              <a:rPr lang="en-US" sz="1050" b="1" dirty="0">
                <a:solidFill>
                  <a:srgbClr val="17375E"/>
                </a:solidFill>
                <a:latin typeface="Franklin Gothic Book"/>
              </a:rPr>
              <a:t>d'échafauder des relations</a:t>
            </a:r>
            <a:r>
              <a:rPr lang="en-US" sz="1050" dirty="0">
                <a:solidFill>
                  <a:srgbClr val="17375E"/>
                </a:solidFill>
                <a:latin typeface="Franklin Gothic Book"/>
              </a:rPr>
              <a:t>, de contribuer à un sentiment positif au sein du public et de remporter son soutien pour le </a:t>
            </a:r>
            <a:r>
              <a:rPr lang="en-US" sz="1050" dirty="0" err="1">
                <a:solidFill>
                  <a:srgbClr val="17375E"/>
                </a:solidFill>
                <a:latin typeface="Franklin Gothic Book"/>
              </a:rPr>
              <a:t>projet</a:t>
            </a:r>
            <a:r>
              <a:rPr lang="en-US" sz="1050" dirty="0" smtClean="0">
                <a:solidFill>
                  <a:srgbClr val="17375E"/>
                </a:solidFill>
                <a:latin typeface="Franklin Gothic Book"/>
              </a:rPr>
              <a:t>.</a:t>
            </a:r>
            <a:endParaRPr lang="en-US" sz="1050" dirty="0">
              <a:solidFill>
                <a:srgbClr val="17375E"/>
              </a:solidFill>
              <a:latin typeface="Franklin Gothic Book"/>
            </a:endParaRPr>
          </a:p>
          <a:p>
            <a:pPr marL="228600" indent="-228600">
              <a:spcBef>
                <a:spcPct val="20000"/>
              </a:spcBef>
              <a:buFont typeface="Arial" panose="020B0604020202020204" pitchFamily="34" charset="0"/>
              <a:buAutoNum type="arabicPeriod"/>
            </a:pPr>
            <a:r>
              <a:rPr lang="en-US" sz="1050" dirty="0">
                <a:solidFill>
                  <a:srgbClr val="17375E"/>
                </a:solidFill>
                <a:latin typeface="Franklin Gothic Book"/>
              </a:rPr>
              <a:t>Ils renforcent le projet grâce à l'implication des </a:t>
            </a:r>
            <a:r>
              <a:rPr lang="en-US" sz="1050" b="1" dirty="0">
                <a:solidFill>
                  <a:srgbClr val="17375E"/>
                </a:solidFill>
                <a:latin typeface="Franklin Gothic Book"/>
              </a:rPr>
              <a:t>savoirs locaux</a:t>
            </a:r>
            <a:r>
              <a:rPr lang="en-US" sz="1050" dirty="0">
                <a:solidFill>
                  <a:srgbClr val="17375E"/>
                </a:solidFill>
                <a:latin typeface="Franklin Gothic Book"/>
              </a:rPr>
              <a:t> des partenaires.</a:t>
            </a:r>
          </a:p>
          <a:p>
            <a:pPr marL="228600" indent="-228600">
              <a:spcBef>
                <a:spcPct val="20000"/>
              </a:spcBef>
              <a:buFont typeface="Arial" panose="020B0604020202020204" pitchFamily="34" charset="0"/>
              <a:buAutoNum type="arabicPeriod"/>
            </a:pPr>
            <a:r>
              <a:rPr lang="en-US" sz="1050" dirty="0">
                <a:solidFill>
                  <a:srgbClr val="17375E"/>
                </a:solidFill>
                <a:latin typeface="Franklin Gothic Book"/>
              </a:rPr>
              <a:t>La propriété partagée* offre la possibilité de poursuivre </a:t>
            </a:r>
            <a:r>
              <a:rPr lang="en-US" sz="1050" b="1" dirty="0">
                <a:solidFill>
                  <a:srgbClr val="17375E"/>
                </a:solidFill>
                <a:latin typeface="Franklin Gothic Book"/>
              </a:rPr>
              <a:t>l'amélioration de la confiance et de la réputation</a:t>
            </a:r>
            <a:r>
              <a:rPr lang="en-US" sz="1050" dirty="0">
                <a:solidFill>
                  <a:srgbClr val="17375E"/>
                </a:solidFill>
                <a:latin typeface="Franklin Gothic Book"/>
              </a:rPr>
              <a:t> de l'ensemble de l'industrie des énergies renouvelables.</a:t>
            </a:r>
            <a:endParaRPr lang="fr-BE" sz="1050" dirty="0">
              <a:solidFill>
                <a:srgbClr val="17375E"/>
              </a:solidFill>
              <a:latin typeface="Franklin Gothic Book"/>
              <a:cs typeface="Franklin Gothic Book"/>
            </a:endParaRPr>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4761192"/>
            <a:ext cx="399996" cy="396000"/>
          </a:xfrm>
          <a:prstGeom prst="rect">
            <a:avLst/>
          </a:prstGeom>
        </p:spPr>
      </p:pic>
      <p:sp>
        <p:nvSpPr>
          <p:cNvPr id="7" name="Inhaltsplatzhalter 3"/>
          <p:cNvSpPr txBox="1">
            <a:spLocks/>
          </p:cNvSpPr>
          <p:nvPr/>
        </p:nvSpPr>
        <p:spPr>
          <a:xfrm>
            <a:off x="899592" y="1846959"/>
            <a:ext cx="7128792" cy="2734169"/>
          </a:xfrm>
          <a:prstGeom prst="rect">
            <a:avLst/>
          </a:prstGeom>
          <a:solidFill>
            <a:schemeClr val="bg1">
              <a:lumMod val="85000"/>
            </a:schemeClr>
          </a:solidFill>
          <a:ln>
            <a:noFill/>
          </a:ln>
        </p:spPr>
        <p:txBody>
          <a:bodyPr/>
          <a:lstStyle>
            <a:lvl1pPr marL="457200" indent="-457200" algn="l" rtl="0" eaLnBrk="1" fontAlgn="base" hangingPunct="1">
              <a:spcBef>
                <a:spcPct val="20000"/>
              </a:spcBef>
              <a:spcAft>
                <a:spcPct val="0"/>
              </a:spcAft>
              <a:buClrTx/>
              <a:buSzPct val="80000"/>
              <a:buFont typeface="Wingdings" pitchFamily="2" charset="2"/>
              <a:buChar char="§"/>
              <a:defRPr sz="2800">
                <a:solidFill>
                  <a:schemeClr val="tx1"/>
                </a:solidFill>
                <a:latin typeface="+mn-lt"/>
                <a:ea typeface="+mn-ea"/>
                <a:cs typeface="+mn-cs"/>
              </a:defRPr>
            </a:lvl1pPr>
            <a:lvl2pPr marL="1008062" indent="-342900" algn="l" rtl="0" eaLnBrk="1" fontAlgn="base" hangingPunct="1">
              <a:spcBef>
                <a:spcPct val="20000"/>
              </a:spcBef>
              <a:spcAft>
                <a:spcPct val="0"/>
              </a:spcAft>
              <a:buClrTx/>
              <a:buSzPct val="80000"/>
              <a:buFont typeface="Wingdings" pitchFamily="2" charset="2"/>
              <a:buChar char="§"/>
              <a:defRPr sz="2000">
                <a:solidFill>
                  <a:schemeClr val="tx1"/>
                </a:solidFill>
                <a:latin typeface="+mn-lt"/>
                <a:ea typeface="+mn-ea"/>
              </a:defRPr>
            </a:lvl2pPr>
            <a:lvl3pPr marL="1427162" indent="-285750" algn="l" rtl="0" eaLnBrk="1" fontAlgn="base" hangingPunct="1">
              <a:spcBef>
                <a:spcPct val="20000"/>
              </a:spcBef>
              <a:spcAft>
                <a:spcPct val="0"/>
              </a:spcAft>
              <a:buClrTx/>
              <a:buSzPct val="80000"/>
              <a:buFont typeface="Wingdings" pitchFamily="2" charset="2"/>
              <a:buChar char="§"/>
              <a:defRPr sz="1600">
                <a:solidFill>
                  <a:schemeClr val="tx1"/>
                </a:solidFill>
                <a:latin typeface="+mn-lt"/>
                <a:ea typeface="+mn-ea"/>
              </a:defRPr>
            </a:lvl3pPr>
            <a:lvl4pPr marL="1998663" indent="-285750" algn="l" rtl="0" eaLnBrk="1" fontAlgn="base" hangingPunct="1">
              <a:spcBef>
                <a:spcPct val="20000"/>
              </a:spcBef>
              <a:spcAft>
                <a:spcPct val="0"/>
              </a:spcAft>
              <a:buClrTx/>
              <a:buSzPct val="80000"/>
              <a:buFont typeface="Wingdings" pitchFamily="2" charset="2"/>
              <a:buChar char="§"/>
              <a:defRPr sz="1600">
                <a:solidFill>
                  <a:schemeClr val="tx1"/>
                </a:solidFill>
                <a:latin typeface="+mn-lt"/>
                <a:ea typeface="+mn-ea"/>
              </a:defRPr>
            </a:lvl4pPr>
            <a:lvl5pPr marL="2417763" indent="-285750" algn="l" rtl="0" eaLnBrk="1" fontAlgn="base" hangingPunct="1">
              <a:spcBef>
                <a:spcPct val="20000"/>
              </a:spcBef>
              <a:spcAft>
                <a:spcPct val="0"/>
              </a:spcAft>
              <a:buClrTx/>
              <a:buSzPct val="80000"/>
              <a:buFont typeface="Wingdings" pitchFamily="2" charset="2"/>
              <a:buChar char="§"/>
              <a:defRPr sz="1600">
                <a:solidFill>
                  <a:schemeClr val="tx1"/>
                </a:solidFill>
                <a:latin typeface="+mn-lt"/>
                <a:ea typeface="+mn-ea"/>
              </a:defRPr>
            </a:lvl5pPr>
            <a:lvl6pPr marL="2817813" indent="-228600" algn="l" rtl="0" eaLnBrk="1" fontAlgn="base" hangingPunct="1">
              <a:spcBef>
                <a:spcPct val="20000"/>
              </a:spcBef>
              <a:spcAft>
                <a:spcPct val="0"/>
              </a:spcAft>
              <a:buClr>
                <a:srgbClr val="FF0000"/>
              </a:buClr>
              <a:buSzPct val="80000"/>
              <a:buFont typeface="Times" pitchFamily="1" charset="0"/>
              <a:buChar char="•"/>
              <a:defRPr sz="1600">
                <a:solidFill>
                  <a:schemeClr val="tx1"/>
                </a:solidFill>
                <a:latin typeface="+mn-lt"/>
                <a:ea typeface="+mn-ea"/>
              </a:defRPr>
            </a:lvl6pPr>
            <a:lvl7pPr marL="3275013" indent="-228600" algn="l" rtl="0" eaLnBrk="1" fontAlgn="base" hangingPunct="1">
              <a:spcBef>
                <a:spcPct val="20000"/>
              </a:spcBef>
              <a:spcAft>
                <a:spcPct val="0"/>
              </a:spcAft>
              <a:buClr>
                <a:srgbClr val="FF0000"/>
              </a:buClr>
              <a:buSzPct val="80000"/>
              <a:buFont typeface="Times" pitchFamily="1" charset="0"/>
              <a:buChar char="•"/>
              <a:defRPr sz="1600">
                <a:solidFill>
                  <a:schemeClr val="tx1"/>
                </a:solidFill>
                <a:latin typeface="+mn-lt"/>
                <a:ea typeface="+mn-ea"/>
              </a:defRPr>
            </a:lvl7pPr>
            <a:lvl8pPr marL="3732213" indent="-228600" algn="l" rtl="0" eaLnBrk="1" fontAlgn="base" hangingPunct="1">
              <a:spcBef>
                <a:spcPct val="20000"/>
              </a:spcBef>
              <a:spcAft>
                <a:spcPct val="0"/>
              </a:spcAft>
              <a:buClr>
                <a:srgbClr val="FF0000"/>
              </a:buClr>
              <a:buSzPct val="80000"/>
              <a:buFont typeface="Times" pitchFamily="1" charset="0"/>
              <a:buChar char="•"/>
              <a:defRPr sz="1600">
                <a:solidFill>
                  <a:schemeClr val="tx1"/>
                </a:solidFill>
                <a:latin typeface="+mn-lt"/>
                <a:ea typeface="+mn-ea"/>
              </a:defRPr>
            </a:lvl8pPr>
            <a:lvl9pPr marL="4189413" indent="-228600" algn="l" rtl="0" eaLnBrk="1" fontAlgn="base" hangingPunct="1">
              <a:spcBef>
                <a:spcPct val="20000"/>
              </a:spcBef>
              <a:spcAft>
                <a:spcPct val="0"/>
              </a:spcAft>
              <a:buClr>
                <a:srgbClr val="FF0000"/>
              </a:buClr>
              <a:buSzPct val="80000"/>
              <a:buFont typeface="Times" pitchFamily="1" charset="0"/>
              <a:buChar char="•"/>
              <a:defRPr sz="1600">
                <a:solidFill>
                  <a:schemeClr val="tx1"/>
                </a:solidFill>
                <a:latin typeface="+mn-lt"/>
                <a:ea typeface="+mn-ea"/>
              </a:defRPr>
            </a:lvl9pPr>
          </a:lstStyle>
          <a:p>
            <a:pPr marL="271463" lvl="0" indent="-271463">
              <a:spcBef>
                <a:spcPts val="0"/>
              </a:spcBef>
            </a:pPr>
            <a:r>
              <a:rPr lang="en-US" sz="1400" dirty="0"/>
              <a:t>Informations claires, compréhensibles et complètes (produit financier,</a:t>
            </a:r>
            <a:r>
              <a:rPr dirty="0" smtClean="0"/>
              <a:t> </a:t>
            </a:r>
            <a:r>
              <a:rPr lang="de-DE" sz="1400" dirty="0"/>
              <a:t>conditions financières*, origine des investisseurs, montant du dépôt, statut juridique, dépenses administratives)</a:t>
            </a:r>
          </a:p>
          <a:p>
            <a:pPr marL="271463" lvl="0" indent="-271463">
              <a:spcBef>
                <a:spcPts val="0"/>
              </a:spcBef>
            </a:pPr>
            <a:r>
              <a:rPr lang="nl-BE" sz="1400" dirty="0"/>
              <a:t>Les flux financiers générés par les projets doivent être extrêmement transparents. </a:t>
            </a:r>
          </a:p>
          <a:p>
            <a:pPr marL="271463" lvl="0" indent="-271463">
              <a:spcBef>
                <a:spcPts val="0"/>
              </a:spcBef>
            </a:pPr>
            <a:r>
              <a:rPr lang="en-US" sz="1400" dirty="0" smtClean="0"/>
              <a:t>Création d'une participation réelle : adaptation des systèmes de participation financière pour aborder les stakeholders (mettre l'accent sur la participation de la communauté locale – les citoyens)</a:t>
            </a:r>
            <a:endParaRPr lang="fr-BE" sz="1400" dirty="0"/>
          </a:p>
          <a:p>
            <a:pPr marL="271463" lvl="0" indent="-271463">
              <a:spcBef>
                <a:spcPts val="0"/>
              </a:spcBef>
            </a:pPr>
            <a:r>
              <a:rPr lang="en-US" sz="1400" dirty="0"/>
              <a:t>Une fois que les partenaires de coopération sont confirmés, faites le suivi des projets éoliens et gérez-les à temps et de manière professionnelle.</a:t>
            </a:r>
            <a:endParaRPr lang="fr-BE" sz="1400" dirty="0"/>
          </a:p>
          <a:p>
            <a:pPr marL="271463" lvl="0" indent="-271463">
              <a:spcBef>
                <a:spcPts val="0"/>
              </a:spcBef>
            </a:pPr>
            <a:r>
              <a:rPr lang="en-US" sz="1400" dirty="0"/>
              <a:t>Réduisez le risque financier (responsabilité légale, durée du </a:t>
            </a:r>
            <a:r>
              <a:rPr lang="en-US" sz="1400" dirty="0" err="1"/>
              <a:t>contrat</a:t>
            </a:r>
            <a:r>
              <a:rPr lang="en-US" sz="1400" dirty="0" smtClean="0"/>
              <a:t>).</a:t>
            </a:r>
            <a:endParaRPr lang="fr-BE" sz="1400" dirty="0"/>
          </a:p>
          <a:p>
            <a:pPr marL="271463" lvl="0" indent="-271463">
              <a:spcBef>
                <a:spcPts val="0"/>
              </a:spcBef>
            </a:pPr>
            <a:r>
              <a:rPr lang="en-US" sz="1400" dirty="0"/>
              <a:t>Garantissez un retour sur investissement stable.</a:t>
            </a:r>
            <a:endParaRPr lang="fr-BE" sz="1400" dirty="0"/>
          </a:p>
        </p:txBody>
      </p:sp>
      <p:sp>
        <p:nvSpPr>
          <p:cNvPr id="8" name="Rechteck 7"/>
          <p:cNvSpPr/>
          <p:nvPr/>
        </p:nvSpPr>
        <p:spPr bwMode="auto">
          <a:xfrm>
            <a:off x="899592" y="1556792"/>
            <a:ext cx="7128792" cy="307777"/>
          </a:xfrm>
          <a:prstGeom prst="rect">
            <a:avLst/>
          </a:prstGeom>
          <a:solidFill>
            <a:schemeClr val="accent1"/>
          </a:solidFill>
          <a:ln>
            <a:noFill/>
          </a:ln>
        </p:spPr>
        <p:txBody>
          <a:bodyPr wrap="square" rtlCol="0">
            <a:spAutoFit/>
          </a:bodyPr>
          <a:lstStyle/>
          <a:p>
            <a:r>
              <a:rPr lang="en-US" sz="1400" b="1" dirty="0">
                <a:solidFill>
                  <a:srgbClr val="FFFFFF"/>
                </a:solidFill>
                <a:latin typeface="+mj-lt"/>
              </a:rPr>
              <a:t>Facteurs de réussite des modèles de participation financière</a:t>
            </a:r>
            <a:endParaRPr lang="fr-BE" sz="1400" b="1" dirty="0">
              <a:solidFill>
                <a:srgbClr val="FFFFFF"/>
              </a:solidFill>
              <a:latin typeface="+mj-lt"/>
              <a:cs typeface="Arial" pitchFamily="34" charset="0"/>
            </a:endParaRPr>
          </a:p>
        </p:txBody>
      </p:sp>
    </p:spTree>
    <p:extLst>
      <p:ext uri="{BB962C8B-B14F-4D97-AF65-F5344CB8AC3E}">
        <p14:creationId xmlns:p14="http://schemas.microsoft.com/office/powerpoint/2010/main" val="4032954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dirty="0" smtClean="0"/>
              <a:t>Synthèse : créer l'acceptation tout au long du cycle de vie du projet</a:t>
            </a:r>
            <a:endParaRPr lang="fr-BE" dirty="0"/>
          </a:p>
        </p:txBody>
      </p:sp>
      <p:sp>
        <p:nvSpPr>
          <p:cNvPr id="4" name="Rechteck 3"/>
          <p:cNvSpPr/>
          <p:nvPr/>
        </p:nvSpPr>
        <p:spPr>
          <a:xfrm>
            <a:off x="891897" y="2348881"/>
            <a:ext cx="1728000" cy="3287054"/>
          </a:xfrm>
          <a:prstGeom prst="rect">
            <a:avLst/>
          </a:prstGeom>
          <a:solidFill>
            <a:schemeClr val="bg1">
              <a:lumMod val="85000"/>
            </a:schemeClr>
          </a:solidFill>
        </p:spPr>
        <p:txBody>
          <a:bodyPr wrap="square">
            <a:spAutoFit/>
          </a:bodyPr>
          <a:lstStyle/>
          <a:p>
            <a:pPr>
              <a:lnSpc>
                <a:spcPct val="90000"/>
              </a:lnSpc>
              <a:spcBef>
                <a:spcPct val="20000"/>
              </a:spcBef>
              <a:buClr>
                <a:srgbClr val="FF9900"/>
              </a:buClr>
              <a:buSzPct val="90000"/>
              <a:defRPr/>
            </a:pPr>
            <a:r>
              <a:rPr lang="en-US" sz="1200" dirty="0">
                <a:latin typeface="Franklin Gothic Book"/>
              </a:rPr>
              <a:t>La première phase englobe les processus nationaux ou régionaux visant à identifier les besoins en développement </a:t>
            </a:r>
            <a:r>
              <a:rPr lang="en-US" sz="1200" dirty="0" err="1">
                <a:latin typeface="Franklin Gothic Book"/>
              </a:rPr>
              <a:t>d'énergie</a:t>
            </a:r>
            <a:r>
              <a:rPr lang="en-US" sz="1200" dirty="0">
                <a:latin typeface="Franklin Gothic Book"/>
              </a:rPr>
              <a:t> </a:t>
            </a:r>
            <a:r>
              <a:rPr lang="en-US" sz="1200" dirty="0" err="1" smtClean="0">
                <a:latin typeface="Franklin Gothic Book"/>
              </a:rPr>
              <a:t>éolienne</a:t>
            </a:r>
            <a:r>
              <a:rPr lang="en-US" sz="1200" dirty="0">
                <a:latin typeface="Franklin Gothic Book"/>
              </a:rPr>
              <a:t>. </a:t>
            </a:r>
            <a:endParaRPr lang="fr-BE" sz="1200" dirty="0" smtClean="0">
              <a:latin typeface="Franklin Gothic Book"/>
              <a:cs typeface="Franklin Gothic Book"/>
            </a:endParaRPr>
          </a:p>
          <a:p>
            <a:pPr>
              <a:lnSpc>
                <a:spcPct val="90000"/>
              </a:lnSpc>
              <a:spcBef>
                <a:spcPct val="20000"/>
              </a:spcBef>
              <a:buClr>
                <a:srgbClr val="FF9900"/>
              </a:buClr>
              <a:buSzPct val="90000"/>
              <a:defRPr/>
            </a:pPr>
            <a:r>
              <a:rPr lang="en-US" sz="1200" dirty="0" smtClean="0">
                <a:latin typeface="Franklin Gothic Book"/>
              </a:rPr>
              <a:t>Impliquer le public dès cette étape et faire la transparence sur les scénarios de développement du projet font partie des fondements de l'acceptation sociale lors des étapes ultérieures (approche de planification du sommet à la base</a:t>
            </a:r>
            <a:r>
              <a:rPr lang="en-US" sz="1200" dirty="0" smtClean="0">
                <a:latin typeface="Franklin Gothic Book"/>
              </a:rPr>
              <a:t>).</a:t>
            </a:r>
          </a:p>
        </p:txBody>
      </p:sp>
      <p:sp>
        <p:nvSpPr>
          <p:cNvPr id="5" name="Rechteck 4"/>
          <p:cNvSpPr/>
          <p:nvPr/>
        </p:nvSpPr>
        <p:spPr>
          <a:xfrm>
            <a:off x="2720326" y="2350617"/>
            <a:ext cx="3426460" cy="3323987"/>
          </a:xfrm>
          <a:prstGeom prst="rect">
            <a:avLst/>
          </a:prstGeom>
          <a:solidFill>
            <a:schemeClr val="bg1">
              <a:lumMod val="85000"/>
            </a:schemeClr>
          </a:solidFill>
        </p:spPr>
        <p:txBody>
          <a:bodyPr wrap="square">
            <a:spAutoFit/>
          </a:bodyPr>
          <a:lstStyle/>
          <a:p>
            <a:pPr lvl="0">
              <a:lnSpc>
                <a:spcPct val="90000"/>
              </a:lnSpc>
              <a:spcBef>
                <a:spcPct val="20000"/>
              </a:spcBef>
              <a:buClr>
                <a:srgbClr val="FF9900"/>
              </a:buClr>
              <a:buSzPct val="90000"/>
              <a:defRPr/>
            </a:pPr>
            <a:r>
              <a:rPr lang="en-US" sz="1200" dirty="0">
                <a:latin typeface="Franklin Gothic Book"/>
              </a:rPr>
              <a:t>Il y a également lieu de faire des recherches autour du contexte social de la communauté pour des sites prometteurs. </a:t>
            </a:r>
            <a:endParaRPr lang="fr-BE" sz="1200" dirty="0" smtClean="0">
              <a:latin typeface="Franklin Gothic Book"/>
              <a:cs typeface="Franklin Gothic Book"/>
            </a:endParaRPr>
          </a:p>
          <a:p>
            <a:pPr lvl="0">
              <a:lnSpc>
                <a:spcPct val="90000"/>
              </a:lnSpc>
              <a:spcBef>
                <a:spcPct val="20000"/>
              </a:spcBef>
              <a:buClr>
                <a:srgbClr val="FF9900"/>
              </a:buClr>
              <a:buSzPct val="90000"/>
              <a:defRPr/>
            </a:pPr>
            <a:r>
              <a:rPr lang="en-US" sz="1200" dirty="0" smtClean="0">
                <a:latin typeface="Franklin Gothic Book"/>
              </a:rPr>
              <a:t>Cela comprend l'identification des stakeholders pertinents ainsi que des consultations* préliminaires avec des membres clés de la communauté tels que les pouvoirs publics locaux, les propriétaires terriens et les groupes (environnementaux) de la société civile. </a:t>
            </a:r>
            <a:endParaRPr lang="fr-BE" sz="1200" dirty="0" smtClean="0">
              <a:latin typeface="Franklin Gothic Book"/>
              <a:cs typeface="Franklin Gothic Book"/>
            </a:endParaRPr>
          </a:p>
          <a:p>
            <a:pPr lvl="0">
              <a:lnSpc>
                <a:spcPct val="90000"/>
              </a:lnSpc>
              <a:spcBef>
                <a:spcPct val="20000"/>
              </a:spcBef>
              <a:buClr>
                <a:srgbClr val="FF9900"/>
              </a:buClr>
              <a:buSzPct val="90000"/>
              <a:defRPr/>
            </a:pPr>
            <a:r>
              <a:rPr lang="en-US" sz="1200" dirty="0" smtClean="0">
                <a:latin typeface="Franklin Gothic Book"/>
              </a:rPr>
              <a:t>S'ensuivent des présentations formelles ultérieures au public de la communauté afin de découvrir si le projet proposé semble aussi réalisable d'un point de vue de la communauté. Il importe de gérer les attentes dès le départ, ce qui implique d'aspirer à des attentes réalistes concernant des nuisances / </a:t>
            </a:r>
            <a:r>
              <a:rPr lang="en-US" sz="1200" dirty="0" err="1" smtClean="0">
                <a:latin typeface="Franklin Gothic Book"/>
              </a:rPr>
              <a:t>désagréments</a:t>
            </a:r>
            <a:r>
              <a:rPr lang="en-US" sz="1200" dirty="0" smtClean="0">
                <a:latin typeface="Franklin Gothic Book"/>
              </a:rPr>
              <a:t> supplémentaires et de futurs avantages à partager (par ex. participation financière). </a:t>
            </a:r>
            <a:r>
              <a:rPr lang="fr-BE" sz="1200" dirty="0">
                <a:latin typeface="Franklin Gothic Book"/>
              </a:rPr>
              <a:t/>
            </a:r>
            <a:br>
              <a:rPr lang="fr-BE" sz="1200" dirty="0">
                <a:latin typeface="Franklin Gothic Book"/>
              </a:rPr>
            </a:br>
            <a:endParaRPr lang="en-US" sz="1200" dirty="0" smtClean="0">
              <a:latin typeface="Franklin Gothic Book"/>
            </a:endParaRPr>
          </a:p>
        </p:txBody>
      </p:sp>
      <p:grpSp>
        <p:nvGrpSpPr>
          <p:cNvPr id="7" name="Gruppieren 6"/>
          <p:cNvGrpSpPr/>
          <p:nvPr/>
        </p:nvGrpSpPr>
        <p:grpSpPr>
          <a:xfrm>
            <a:off x="899592" y="1700808"/>
            <a:ext cx="2016224" cy="612000"/>
            <a:chOff x="1611975" y="4174547"/>
            <a:chExt cx="1728192" cy="540849"/>
          </a:xfrm>
          <a:solidFill>
            <a:schemeClr val="accent1"/>
          </a:solidFill>
        </p:grpSpPr>
        <p:sp>
          <p:nvSpPr>
            <p:cNvPr id="8" name="Eingekerbter Richtungspfeil 7"/>
            <p:cNvSpPr/>
            <p:nvPr/>
          </p:nvSpPr>
          <p:spPr>
            <a:xfrm>
              <a:off x="1611975" y="4174547"/>
              <a:ext cx="1728192" cy="540849"/>
            </a:xfrm>
            <a:prstGeom prst="chevron">
              <a:avLst/>
            </a:prstGeom>
            <a:grpFill/>
            <a:ln w="25400" cap="flat" cmpd="sng" algn="ctr">
              <a:solidFill>
                <a:srgbClr val="FFFFFF">
                  <a:hueOff val="0"/>
                  <a:satOff val="0"/>
                  <a:lumOff val="0"/>
                  <a:alphaOff val="0"/>
                </a:srgbClr>
              </a:solidFill>
              <a:prstDash val="solid"/>
            </a:ln>
            <a:effectLst/>
          </p:spPr>
        </p:sp>
        <p:sp>
          <p:nvSpPr>
            <p:cNvPr id="9" name="Eingekerbter Richtungspfeil 4"/>
            <p:cNvSpPr/>
            <p:nvPr/>
          </p:nvSpPr>
          <p:spPr>
            <a:xfrm>
              <a:off x="1992826" y="4206427"/>
              <a:ext cx="1015603" cy="477212"/>
            </a:xfrm>
            <a:prstGeom prst="rect">
              <a:avLst/>
            </a:prstGeom>
            <a:grpFill/>
            <a:ln>
              <a:noFill/>
            </a:ln>
            <a:effectLst/>
          </p:spPr>
          <p:txBody>
            <a:bodyPr spcFirstLastPara="0" vert="horz" wrap="square" lIns="44006" tIns="14669" rIns="14669" bIns="14669" numCol="1" spcCol="1270" anchor="ctr" anchorCtr="0">
              <a:noAutofit/>
            </a:bodyPr>
            <a:lstStyle/>
            <a:p>
              <a:pPr algn="ctr">
                <a:defRPr/>
              </a:pPr>
              <a:r>
                <a:rPr lang="de-DE" sz="1200" b="1" kern="0" dirty="0" err="1" smtClean="0">
                  <a:solidFill>
                    <a:srgbClr val="FFFFFF"/>
                  </a:solidFill>
                  <a:latin typeface="+mj-lt"/>
                </a:rPr>
                <a:t>Identification</a:t>
              </a:r>
              <a:r>
                <a:rPr lang="de-DE" sz="1200" b="1" kern="0" dirty="0" smtClean="0">
                  <a:solidFill>
                    <a:srgbClr val="FFFFFF"/>
                  </a:solidFill>
                  <a:latin typeface="+mj-lt"/>
                </a:rPr>
                <a:t> des</a:t>
              </a:r>
              <a:r>
                <a:rPr sz="1200" dirty="0" smtClean="0"/>
                <a:t> </a:t>
              </a:r>
              <a:r>
                <a:rPr lang="de-DE" sz="1200" b="1" kern="0" dirty="0" smtClean="0">
                  <a:solidFill>
                    <a:srgbClr val="FFFFFF"/>
                  </a:solidFill>
                  <a:latin typeface="+mj-lt"/>
                </a:rPr>
                <a:t>besoins*</a:t>
              </a:r>
              <a:endParaRPr lang="fr-BE" sz="1200" b="1" kern="0" dirty="0">
                <a:solidFill>
                  <a:srgbClr val="FFFFFF"/>
                </a:solidFill>
                <a:latin typeface="+mj-lt"/>
                <a:cs typeface="Arial" panose="020B0604020202020204" pitchFamily="34" charset="0"/>
              </a:endParaRPr>
            </a:p>
          </p:txBody>
        </p:sp>
      </p:grpSp>
      <p:grpSp>
        <p:nvGrpSpPr>
          <p:cNvPr id="11" name="Gruppieren 10"/>
          <p:cNvGrpSpPr/>
          <p:nvPr/>
        </p:nvGrpSpPr>
        <p:grpSpPr>
          <a:xfrm>
            <a:off x="2699792" y="1700808"/>
            <a:ext cx="3744416" cy="612000"/>
            <a:chOff x="1337896" y="4254928"/>
            <a:chExt cx="1728192" cy="540849"/>
          </a:xfrm>
          <a:solidFill>
            <a:schemeClr val="accent1"/>
          </a:solidFill>
        </p:grpSpPr>
        <p:sp>
          <p:nvSpPr>
            <p:cNvPr id="12" name="Eingekerbter Richtungspfeil 11"/>
            <p:cNvSpPr/>
            <p:nvPr/>
          </p:nvSpPr>
          <p:spPr>
            <a:xfrm>
              <a:off x="1337896" y="4254928"/>
              <a:ext cx="1728192" cy="540849"/>
            </a:xfrm>
            <a:prstGeom prst="chevron">
              <a:avLst/>
            </a:prstGeom>
            <a:grpFill/>
            <a:ln w="25400" cap="flat" cmpd="sng" algn="ctr">
              <a:solidFill>
                <a:srgbClr val="FFFFFF">
                  <a:hueOff val="0"/>
                  <a:satOff val="0"/>
                  <a:lumOff val="0"/>
                  <a:alphaOff val="0"/>
                </a:srgbClr>
              </a:solidFill>
              <a:prstDash val="solid"/>
            </a:ln>
            <a:effectLst/>
          </p:spPr>
        </p:sp>
        <p:sp>
          <p:nvSpPr>
            <p:cNvPr id="13" name="Eingekerbter Richtungspfeil 4"/>
            <p:cNvSpPr/>
            <p:nvPr/>
          </p:nvSpPr>
          <p:spPr>
            <a:xfrm>
              <a:off x="1504068" y="4286049"/>
              <a:ext cx="1424748" cy="477971"/>
            </a:xfrm>
            <a:prstGeom prst="rect">
              <a:avLst/>
            </a:prstGeom>
            <a:grpFill/>
            <a:ln>
              <a:noFill/>
            </a:ln>
            <a:effectLst/>
          </p:spPr>
          <p:txBody>
            <a:bodyPr spcFirstLastPara="0" vert="horz" wrap="square" lIns="44006" tIns="14669" rIns="14669" bIns="14669" numCol="1" spcCol="1270" anchor="ctr" anchorCtr="0">
              <a:noAutofit/>
            </a:bodyPr>
            <a:lstStyle/>
            <a:p>
              <a:pPr marL="177800" indent="-177800" algn="ctr">
                <a:defRPr/>
              </a:pPr>
              <a:r>
                <a:rPr lang="de-DE" sz="1200" b="1" kern="0" dirty="0">
                  <a:solidFill>
                    <a:srgbClr val="FFFFFF"/>
                  </a:solidFill>
                  <a:latin typeface="+mj-lt"/>
                </a:rPr>
                <a:t>Choix du site et étude de faisabilité*</a:t>
              </a:r>
            </a:p>
          </p:txBody>
        </p:sp>
      </p:grpSp>
      <p:sp>
        <p:nvSpPr>
          <p:cNvPr id="15" name="Rechteck 14"/>
          <p:cNvSpPr/>
          <p:nvPr/>
        </p:nvSpPr>
        <p:spPr>
          <a:xfrm>
            <a:off x="6228184" y="2335029"/>
            <a:ext cx="1800000" cy="3323987"/>
          </a:xfrm>
          <a:prstGeom prst="rect">
            <a:avLst/>
          </a:prstGeom>
          <a:solidFill>
            <a:schemeClr val="bg1">
              <a:lumMod val="85000"/>
            </a:schemeClr>
          </a:solidFill>
        </p:spPr>
        <p:txBody>
          <a:bodyPr wrap="square">
            <a:spAutoFit/>
          </a:bodyPr>
          <a:lstStyle/>
          <a:p>
            <a:pPr>
              <a:lnSpc>
                <a:spcPct val="90000"/>
              </a:lnSpc>
              <a:spcBef>
                <a:spcPct val="20000"/>
              </a:spcBef>
              <a:buSzPct val="90000"/>
              <a:defRPr/>
            </a:pPr>
            <a:r>
              <a:rPr lang="en-US" sz="1200" dirty="0">
                <a:latin typeface="Franklin Gothic Book"/>
              </a:rPr>
              <a:t>Les canaux de communication /participation /coopérative financière établis doivent être maintenus et améliorés en recueillant de manière proactive des avis au sujet du projet au cours de son évolution.</a:t>
            </a:r>
            <a:endParaRPr lang="fr-BE" sz="1200" dirty="0">
              <a:latin typeface="Franklin Gothic Book"/>
              <a:cs typeface="Franklin Gothic Book"/>
            </a:endParaRPr>
          </a:p>
          <a:p>
            <a:pPr>
              <a:lnSpc>
                <a:spcPct val="90000"/>
              </a:lnSpc>
              <a:spcBef>
                <a:spcPct val="20000"/>
              </a:spcBef>
              <a:buSzPct val="90000"/>
              <a:defRPr/>
            </a:pPr>
            <a:r>
              <a:rPr lang="en-US" sz="1200" dirty="0" smtClean="0">
                <a:latin typeface="Franklin Gothic Book"/>
              </a:rPr>
              <a:t>Lorsque c'est possible, des suggestions de la communauté doivent être mises en œuvre afin de minimiser l'impact et d'encourager l'acceptation du </a:t>
            </a:r>
            <a:r>
              <a:rPr lang="en-US" sz="1200" dirty="0" err="1" smtClean="0">
                <a:latin typeface="Franklin Gothic Book"/>
              </a:rPr>
              <a:t>projet</a:t>
            </a:r>
            <a:r>
              <a:rPr lang="en-US" sz="1200" dirty="0" smtClean="0">
                <a:latin typeface="Franklin Gothic Book"/>
              </a:rPr>
              <a:t>.</a:t>
            </a:r>
            <a:br>
              <a:rPr lang="en-US" sz="1200" dirty="0" smtClean="0">
                <a:latin typeface="Franklin Gothic Book"/>
              </a:rPr>
            </a:br>
            <a:endParaRPr lang="en-US" sz="1200" dirty="0" smtClean="0">
              <a:latin typeface="Franklin Gothic Book"/>
            </a:endParaRPr>
          </a:p>
          <a:p>
            <a:pPr>
              <a:lnSpc>
                <a:spcPct val="90000"/>
              </a:lnSpc>
              <a:spcBef>
                <a:spcPct val="20000"/>
              </a:spcBef>
              <a:buSzPct val="90000"/>
              <a:defRPr/>
            </a:pPr>
            <a:endParaRPr lang="en-US" sz="1200" dirty="0" smtClean="0">
              <a:latin typeface="Franklin Gothic Book"/>
            </a:endParaRPr>
          </a:p>
        </p:txBody>
      </p:sp>
      <p:grpSp>
        <p:nvGrpSpPr>
          <p:cNvPr id="16" name="Gruppieren 15"/>
          <p:cNvGrpSpPr/>
          <p:nvPr/>
        </p:nvGrpSpPr>
        <p:grpSpPr>
          <a:xfrm>
            <a:off x="6235880" y="1686957"/>
            <a:ext cx="2080536" cy="612000"/>
            <a:chOff x="1611975" y="4174547"/>
            <a:chExt cx="1728192" cy="540849"/>
          </a:xfrm>
          <a:solidFill>
            <a:schemeClr val="accent1"/>
          </a:solidFill>
        </p:grpSpPr>
        <p:sp>
          <p:nvSpPr>
            <p:cNvPr id="17" name="Eingekerbter Richtungspfeil 16"/>
            <p:cNvSpPr/>
            <p:nvPr/>
          </p:nvSpPr>
          <p:spPr>
            <a:xfrm>
              <a:off x="1611975" y="4174547"/>
              <a:ext cx="1728192" cy="540849"/>
            </a:xfrm>
            <a:prstGeom prst="chevron">
              <a:avLst/>
            </a:prstGeom>
            <a:grpFill/>
            <a:ln w="25400" cap="flat" cmpd="sng" algn="ctr">
              <a:solidFill>
                <a:srgbClr val="FFFFFF">
                  <a:hueOff val="0"/>
                  <a:satOff val="0"/>
                  <a:lumOff val="0"/>
                  <a:alphaOff val="0"/>
                </a:srgbClr>
              </a:solidFill>
              <a:prstDash val="solid"/>
            </a:ln>
            <a:effectLst/>
          </p:spPr>
        </p:sp>
        <p:sp>
          <p:nvSpPr>
            <p:cNvPr id="18" name="Eingekerbter Richtungspfeil 4"/>
            <p:cNvSpPr/>
            <p:nvPr/>
          </p:nvSpPr>
          <p:spPr>
            <a:xfrm>
              <a:off x="1992826" y="4206427"/>
              <a:ext cx="1015603" cy="477212"/>
            </a:xfrm>
            <a:prstGeom prst="rect">
              <a:avLst/>
            </a:prstGeom>
            <a:grpFill/>
            <a:ln>
              <a:noFill/>
            </a:ln>
            <a:effectLst/>
          </p:spPr>
          <p:txBody>
            <a:bodyPr spcFirstLastPara="0" vert="horz" wrap="square" lIns="44006" tIns="14669" rIns="14669" bIns="14669" numCol="1" spcCol="1270" anchor="ctr" anchorCtr="0">
              <a:noAutofit/>
            </a:bodyPr>
            <a:lstStyle/>
            <a:p>
              <a:pPr marL="177800" indent="-177800" algn="ctr">
                <a:defRPr/>
              </a:pPr>
              <a:r>
                <a:rPr lang="de-DE" sz="1200" b="1" kern="0" dirty="0">
                  <a:solidFill>
                    <a:srgbClr val="FFFFFF"/>
                  </a:solidFill>
                  <a:latin typeface="+mj-lt"/>
                </a:rPr>
                <a:t>Planification et </a:t>
              </a:r>
              <a:endParaRPr lang="fr-BE" sz="1200" b="1" kern="0" dirty="0" smtClean="0">
                <a:solidFill>
                  <a:srgbClr val="FFFFFF"/>
                </a:solidFill>
                <a:latin typeface="+mj-lt"/>
                <a:cs typeface="Arial" panose="020B0604020202020204" pitchFamily="34" charset="0"/>
              </a:endParaRPr>
            </a:p>
            <a:p>
              <a:pPr marL="177800" indent="-177800" algn="ctr">
                <a:defRPr/>
              </a:pPr>
              <a:r>
                <a:rPr lang="de-DE" sz="1200" b="1" kern="0" dirty="0" smtClean="0">
                  <a:solidFill>
                    <a:srgbClr val="FFFFFF"/>
                  </a:solidFill>
                  <a:latin typeface="+mj-lt"/>
                </a:rPr>
                <a:t>autorisation* </a:t>
              </a:r>
              <a:endParaRPr lang="fr-BE" sz="1200" b="1" kern="0" dirty="0">
                <a:solidFill>
                  <a:srgbClr val="FFFFFF"/>
                </a:solidFill>
                <a:latin typeface="+mj-lt"/>
                <a:cs typeface="Arial" panose="020B0604020202020204" pitchFamily="34" charset="0"/>
              </a:endParaRPr>
            </a:p>
          </p:txBody>
        </p:sp>
      </p:grpSp>
    </p:spTree>
    <p:extLst>
      <p:ext uri="{BB962C8B-B14F-4D97-AF65-F5344CB8AC3E}">
        <p14:creationId xmlns:p14="http://schemas.microsoft.com/office/powerpoint/2010/main" val="3449081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dirty="0" smtClean="0"/>
              <a:t>Synthèse : créer l'acceptation tout au long du cycle de vie du projet</a:t>
            </a:r>
            <a:endParaRPr lang="fr-BE" dirty="0"/>
          </a:p>
        </p:txBody>
      </p:sp>
      <p:sp>
        <p:nvSpPr>
          <p:cNvPr id="5" name="Rechteck 4"/>
          <p:cNvSpPr/>
          <p:nvPr/>
        </p:nvSpPr>
        <p:spPr>
          <a:xfrm>
            <a:off x="978644" y="2350617"/>
            <a:ext cx="2153196" cy="3287054"/>
          </a:xfrm>
          <a:prstGeom prst="rect">
            <a:avLst/>
          </a:prstGeom>
          <a:solidFill>
            <a:schemeClr val="bg1">
              <a:lumMod val="85000"/>
            </a:schemeClr>
          </a:solidFill>
        </p:spPr>
        <p:txBody>
          <a:bodyPr wrap="square">
            <a:spAutoFit/>
          </a:bodyPr>
          <a:lstStyle/>
          <a:p>
            <a:pPr>
              <a:lnSpc>
                <a:spcPct val="90000"/>
              </a:lnSpc>
              <a:spcBef>
                <a:spcPct val="20000"/>
              </a:spcBef>
              <a:buClr>
                <a:srgbClr val="FF9900"/>
              </a:buClr>
              <a:buSzPct val="90000"/>
              <a:defRPr/>
            </a:pPr>
            <a:r>
              <a:rPr lang="en-US" sz="1200" dirty="0">
                <a:latin typeface="Franklin Gothic Book"/>
              </a:rPr>
              <a:t>Durant la construction, des méthodes d'implication proactive sont nécessaires, étant donné que cette phase est habituellement source de mécontentement pour les habitants, en raison du bruit et du flux de transport de marchandises lourdes. </a:t>
            </a:r>
          </a:p>
          <a:p>
            <a:pPr>
              <a:lnSpc>
                <a:spcPct val="90000"/>
              </a:lnSpc>
              <a:spcBef>
                <a:spcPct val="20000"/>
              </a:spcBef>
              <a:buClr>
                <a:srgbClr val="FF9900"/>
              </a:buClr>
              <a:buSzPct val="90000"/>
              <a:defRPr/>
            </a:pPr>
            <a:r>
              <a:rPr lang="en-US" sz="1200" dirty="0" smtClean="0">
                <a:latin typeface="Franklin Gothic Book"/>
              </a:rPr>
              <a:t>Il est recommandé de fournir des informations à jour au sujet des évènements à venir ainsi que </a:t>
            </a:r>
            <a:r>
              <a:rPr lang="en-US" sz="1200" dirty="0" err="1" smtClean="0">
                <a:latin typeface="Franklin Gothic Book"/>
              </a:rPr>
              <a:t>d'établir</a:t>
            </a:r>
            <a:r>
              <a:rPr lang="en-US" sz="1200" dirty="0" smtClean="0">
                <a:latin typeface="Franklin Gothic Book"/>
              </a:rPr>
              <a:t> un point de contact, par exemple via une ligne d'assistance téléphonique, pour que la population locale formule des </a:t>
            </a:r>
            <a:r>
              <a:rPr lang="en-US" sz="1200" dirty="0" err="1" smtClean="0">
                <a:latin typeface="Franklin Gothic Book"/>
              </a:rPr>
              <a:t>réclamations</a:t>
            </a:r>
            <a:r>
              <a:rPr lang="en-US" sz="1200" dirty="0" smtClean="0">
                <a:latin typeface="Franklin Gothic Book"/>
              </a:rPr>
              <a:t>.</a:t>
            </a:r>
            <a:br>
              <a:rPr lang="en-US" sz="1200" dirty="0" smtClean="0">
                <a:latin typeface="Franklin Gothic Book"/>
              </a:rPr>
            </a:br>
            <a:endParaRPr lang="en-US" sz="1200" dirty="0" smtClean="0">
              <a:latin typeface="Franklin Gothic Book"/>
            </a:endParaRPr>
          </a:p>
        </p:txBody>
      </p:sp>
      <p:sp>
        <p:nvSpPr>
          <p:cNvPr id="6" name="Rechteck 5"/>
          <p:cNvSpPr/>
          <p:nvPr/>
        </p:nvSpPr>
        <p:spPr>
          <a:xfrm>
            <a:off x="3298113" y="2348880"/>
            <a:ext cx="2137983" cy="3157788"/>
          </a:xfrm>
          <a:prstGeom prst="rect">
            <a:avLst/>
          </a:prstGeom>
          <a:solidFill>
            <a:schemeClr val="bg1">
              <a:lumMod val="85000"/>
            </a:schemeClr>
          </a:solidFill>
        </p:spPr>
        <p:txBody>
          <a:bodyPr wrap="square">
            <a:spAutoFit/>
          </a:bodyPr>
          <a:lstStyle/>
          <a:p>
            <a:pPr lvl="0">
              <a:lnSpc>
                <a:spcPct val="90000"/>
              </a:lnSpc>
              <a:spcAft>
                <a:spcPct val="50000"/>
              </a:spcAft>
              <a:buClr>
                <a:srgbClr val="FF9900"/>
              </a:buClr>
              <a:buSzPct val="90000"/>
              <a:defRPr/>
            </a:pPr>
            <a:r>
              <a:rPr lang="en-US" sz="1200" dirty="0">
                <a:latin typeface="Franklin Gothic Book"/>
              </a:rPr>
              <a:t>Maintenez tous les canaux de communication / participation / participation financière et restez en contact avec les stakeholders locaux </a:t>
            </a:r>
            <a:r>
              <a:rPr lang="en-US" sz="1200" dirty="0" err="1">
                <a:latin typeface="Franklin Gothic Book"/>
              </a:rPr>
              <a:t>pertinents</a:t>
            </a:r>
            <a:r>
              <a:rPr lang="en-US" sz="1200" dirty="0" smtClean="0">
                <a:latin typeface="Franklin Gothic Book"/>
              </a:rPr>
              <a:t>.</a:t>
            </a:r>
            <a:endParaRPr lang="fr-BE" sz="1200" dirty="0">
              <a:latin typeface="Franklin Gothic Book"/>
              <a:cs typeface="Franklin Gothic Book"/>
            </a:endParaRPr>
          </a:p>
          <a:p>
            <a:pPr lvl="0">
              <a:lnSpc>
                <a:spcPct val="90000"/>
              </a:lnSpc>
              <a:spcAft>
                <a:spcPct val="50000"/>
              </a:spcAft>
              <a:buClr>
                <a:srgbClr val="FF9900"/>
              </a:buClr>
              <a:buSzPct val="90000"/>
              <a:defRPr/>
            </a:pPr>
            <a:endParaRPr lang="fr-BE" sz="1200" dirty="0" smtClean="0">
              <a:latin typeface="Franklin Gothic Book"/>
              <a:cs typeface="Franklin Gothic Book"/>
            </a:endParaRPr>
          </a:p>
          <a:p>
            <a:pPr lvl="0">
              <a:lnSpc>
                <a:spcPct val="90000"/>
              </a:lnSpc>
              <a:spcAft>
                <a:spcPct val="50000"/>
              </a:spcAft>
              <a:buClr>
                <a:srgbClr val="FF9900"/>
              </a:buClr>
              <a:buSzPct val="90000"/>
              <a:defRPr/>
            </a:pPr>
            <a:endParaRPr lang="fr-BE" sz="1200" dirty="0">
              <a:latin typeface="Franklin Gothic Book"/>
              <a:cs typeface="Franklin Gothic Book"/>
            </a:endParaRPr>
          </a:p>
          <a:p>
            <a:pPr lvl="0">
              <a:lnSpc>
                <a:spcPct val="90000"/>
              </a:lnSpc>
              <a:spcAft>
                <a:spcPct val="50000"/>
              </a:spcAft>
              <a:buClr>
                <a:srgbClr val="FF9900"/>
              </a:buClr>
              <a:buSzPct val="90000"/>
              <a:defRPr/>
            </a:pPr>
            <a:endParaRPr lang="fr-BE" sz="1200" dirty="0" smtClean="0">
              <a:latin typeface="Franklin Gothic Book"/>
              <a:cs typeface="Franklin Gothic Book"/>
            </a:endParaRPr>
          </a:p>
          <a:p>
            <a:pPr lvl="0">
              <a:lnSpc>
                <a:spcPct val="90000"/>
              </a:lnSpc>
              <a:spcAft>
                <a:spcPct val="50000"/>
              </a:spcAft>
              <a:buClr>
                <a:srgbClr val="FF9900"/>
              </a:buClr>
              <a:buSzPct val="90000"/>
              <a:defRPr/>
            </a:pPr>
            <a:endParaRPr lang="fr-BE" sz="1200" dirty="0">
              <a:latin typeface="Franklin Gothic Book"/>
              <a:cs typeface="Franklin Gothic Book"/>
            </a:endParaRPr>
          </a:p>
          <a:p>
            <a:pPr lvl="0">
              <a:lnSpc>
                <a:spcPct val="90000"/>
              </a:lnSpc>
              <a:spcAft>
                <a:spcPct val="50000"/>
              </a:spcAft>
              <a:buClr>
                <a:srgbClr val="FF9900"/>
              </a:buClr>
              <a:buSzPct val="90000"/>
              <a:defRPr/>
            </a:pPr>
            <a:endParaRPr lang="fr-BE" sz="1200" dirty="0" smtClean="0">
              <a:latin typeface="Franklin Gothic Book"/>
              <a:cs typeface="Franklin Gothic Book"/>
            </a:endParaRPr>
          </a:p>
          <a:p>
            <a:pPr lvl="0">
              <a:lnSpc>
                <a:spcPct val="90000"/>
              </a:lnSpc>
              <a:spcAft>
                <a:spcPct val="50000"/>
              </a:spcAft>
              <a:buClr>
                <a:srgbClr val="FF9900"/>
              </a:buClr>
              <a:buSzPct val="90000"/>
              <a:defRPr/>
            </a:pPr>
            <a:endParaRPr lang="fr-BE" sz="1200" dirty="0" smtClean="0">
              <a:latin typeface="Franklin Gothic Book"/>
              <a:cs typeface="Franklin Gothic Book"/>
            </a:endParaRPr>
          </a:p>
          <a:p>
            <a:pPr lvl="0">
              <a:lnSpc>
                <a:spcPct val="90000"/>
              </a:lnSpc>
              <a:spcAft>
                <a:spcPct val="50000"/>
              </a:spcAft>
              <a:buClr>
                <a:srgbClr val="FF9900"/>
              </a:buClr>
              <a:buSzPct val="90000"/>
              <a:defRPr/>
            </a:pPr>
            <a:endParaRPr lang="fr-BE" sz="1200" dirty="0" smtClean="0">
              <a:latin typeface="Franklin Gothic Book"/>
              <a:cs typeface="Franklin Gothic Book"/>
            </a:endParaRPr>
          </a:p>
          <a:p>
            <a:pPr lvl="0">
              <a:lnSpc>
                <a:spcPct val="90000"/>
              </a:lnSpc>
              <a:spcAft>
                <a:spcPct val="50000"/>
              </a:spcAft>
              <a:buClr>
                <a:srgbClr val="FF9900"/>
              </a:buClr>
              <a:buSzPct val="90000"/>
              <a:defRPr/>
            </a:pPr>
            <a:endParaRPr lang="fr-BE" sz="1200" dirty="0">
              <a:latin typeface="Franklin Gothic Book"/>
              <a:cs typeface="Franklin Gothic Book"/>
            </a:endParaRPr>
          </a:p>
        </p:txBody>
      </p:sp>
      <p:sp>
        <p:nvSpPr>
          <p:cNvPr id="10" name="Rechteck 9"/>
          <p:cNvSpPr/>
          <p:nvPr/>
        </p:nvSpPr>
        <p:spPr>
          <a:xfrm>
            <a:off x="5580112" y="2348880"/>
            <a:ext cx="2640372" cy="3213187"/>
          </a:xfrm>
          <a:prstGeom prst="rect">
            <a:avLst/>
          </a:prstGeom>
          <a:solidFill>
            <a:schemeClr val="bg1">
              <a:lumMod val="85000"/>
            </a:schemeClr>
          </a:solidFill>
        </p:spPr>
        <p:txBody>
          <a:bodyPr wrap="square">
            <a:spAutoFit/>
          </a:bodyPr>
          <a:lstStyle/>
          <a:p>
            <a:pPr>
              <a:lnSpc>
                <a:spcPct val="90000"/>
              </a:lnSpc>
              <a:spcAft>
                <a:spcPct val="50000"/>
              </a:spcAft>
              <a:buClr>
                <a:srgbClr val="FF9900"/>
              </a:buClr>
              <a:buSzPct val="90000"/>
              <a:defRPr/>
            </a:pPr>
            <a:r>
              <a:rPr lang="en-US" sz="1200" dirty="0" smtClean="0">
                <a:latin typeface="Franklin Gothic Book"/>
              </a:rPr>
              <a:t>Lancez rapidement des idées aux communautés et aux stakeholders pertinents sur ce qui se passera après la phase d'exploitation, afin de créer des opportunités de soulever des questions et des inquiétudes et de débattre des attentes (en particulier la distribution de dividendes* / le partage d'avantages*). </a:t>
            </a:r>
            <a:r>
              <a:rPr lang="en-US" sz="1200" dirty="0" smtClean="0">
                <a:latin typeface="Franklin Gothic Book"/>
              </a:rPr>
              <a:t/>
            </a:r>
            <a:br>
              <a:rPr lang="en-US" sz="1200" dirty="0" smtClean="0">
                <a:latin typeface="Franklin Gothic Book"/>
              </a:rPr>
            </a:br>
            <a:endParaRPr lang="en-US" sz="1200" dirty="0" smtClean="0">
              <a:latin typeface="Franklin Gothic Book"/>
            </a:endParaRPr>
          </a:p>
          <a:p>
            <a:pPr>
              <a:lnSpc>
                <a:spcPct val="90000"/>
              </a:lnSpc>
              <a:spcAft>
                <a:spcPct val="50000"/>
              </a:spcAft>
              <a:buClr>
                <a:srgbClr val="FF9900"/>
              </a:buClr>
              <a:buSzPct val="90000"/>
              <a:defRPr/>
            </a:pPr>
            <a:endParaRPr lang="en-US" sz="1200" dirty="0">
              <a:latin typeface="Franklin Gothic Book"/>
            </a:endParaRPr>
          </a:p>
          <a:p>
            <a:pPr>
              <a:lnSpc>
                <a:spcPct val="90000"/>
              </a:lnSpc>
              <a:spcAft>
                <a:spcPct val="50000"/>
              </a:spcAft>
              <a:buClr>
                <a:srgbClr val="FF9900"/>
              </a:buClr>
              <a:buSzPct val="90000"/>
              <a:defRPr/>
            </a:pPr>
            <a:endParaRPr lang="en-US" sz="1200" dirty="0" smtClean="0">
              <a:latin typeface="Franklin Gothic Book"/>
            </a:endParaRPr>
          </a:p>
          <a:p>
            <a:pPr>
              <a:lnSpc>
                <a:spcPct val="90000"/>
              </a:lnSpc>
              <a:spcAft>
                <a:spcPct val="50000"/>
              </a:spcAft>
              <a:buClr>
                <a:srgbClr val="FF9900"/>
              </a:buClr>
              <a:buSzPct val="90000"/>
              <a:defRPr/>
            </a:pPr>
            <a:endParaRPr lang="fr-BE" sz="1200" dirty="0">
              <a:latin typeface="Franklin Gothic Book"/>
              <a:cs typeface="Franklin Gothic Book"/>
            </a:endParaRPr>
          </a:p>
          <a:p>
            <a:pPr>
              <a:lnSpc>
                <a:spcPct val="90000"/>
              </a:lnSpc>
              <a:spcAft>
                <a:spcPct val="50000"/>
              </a:spcAft>
              <a:buClr>
                <a:srgbClr val="FF9900"/>
              </a:buClr>
              <a:buSzPct val="90000"/>
              <a:defRPr/>
            </a:pPr>
            <a:endParaRPr lang="fr-BE" sz="1200" dirty="0" smtClean="0">
              <a:latin typeface="Franklin Gothic Book"/>
              <a:cs typeface="Franklin Gothic Book"/>
            </a:endParaRPr>
          </a:p>
          <a:p>
            <a:pPr>
              <a:lnSpc>
                <a:spcPct val="90000"/>
              </a:lnSpc>
              <a:spcAft>
                <a:spcPct val="50000"/>
              </a:spcAft>
              <a:buClr>
                <a:srgbClr val="FF9900"/>
              </a:buClr>
              <a:buSzPct val="90000"/>
              <a:defRPr/>
            </a:pPr>
            <a:endParaRPr lang="fr-BE" sz="1200" dirty="0">
              <a:latin typeface="Franklin Gothic Book"/>
              <a:cs typeface="Franklin Gothic Book"/>
            </a:endParaRPr>
          </a:p>
        </p:txBody>
      </p:sp>
      <p:grpSp>
        <p:nvGrpSpPr>
          <p:cNvPr id="11" name="Gruppieren 10"/>
          <p:cNvGrpSpPr/>
          <p:nvPr/>
        </p:nvGrpSpPr>
        <p:grpSpPr>
          <a:xfrm>
            <a:off x="921850" y="1700808"/>
            <a:ext cx="2520280" cy="612000"/>
            <a:chOff x="1337896" y="4254928"/>
            <a:chExt cx="1728192" cy="540849"/>
          </a:xfrm>
          <a:solidFill>
            <a:schemeClr val="accent1"/>
          </a:solidFill>
        </p:grpSpPr>
        <p:sp>
          <p:nvSpPr>
            <p:cNvPr id="12" name="Eingekerbter Richtungspfeil 11"/>
            <p:cNvSpPr/>
            <p:nvPr/>
          </p:nvSpPr>
          <p:spPr>
            <a:xfrm>
              <a:off x="1337896" y="4254928"/>
              <a:ext cx="1728192" cy="540849"/>
            </a:xfrm>
            <a:prstGeom prst="chevron">
              <a:avLst/>
            </a:prstGeom>
            <a:grpFill/>
            <a:ln w="25400" cap="flat" cmpd="sng" algn="ctr">
              <a:solidFill>
                <a:srgbClr val="FFFFFF">
                  <a:hueOff val="0"/>
                  <a:satOff val="0"/>
                  <a:lumOff val="0"/>
                  <a:alphaOff val="0"/>
                </a:srgbClr>
              </a:solidFill>
              <a:prstDash val="solid"/>
            </a:ln>
            <a:effectLst/>
          </p:spPr>
        </p:sp>
        <p:sp>
          <p:nvSpPr>
            <p:cNvPr id="13" name="Eingekerbter Richtungspfeil 4"/>
            <p:cNvSpPr/>
            <p:nvPr/>
          </p:nvSpPr>
          <p:spPr>
            <a:xfrm>
              <a:off x="1570212" y="4286049"/>
              <a:ext cx="1228899" cy="477971"/>
            </a:xfrm>
            <a:prstGeom prst="rect">
              <a:avLst/>
            </a:prstGeom>
            <a:grpFill/>
            <a:ln>
              <a:noFill/>
            </a:ln>
            <a:effectLst/>
          </p:spPr>
          <p:txBody>
            <a:bodyPr spcFirstLastPara="0" vert="horz" wrap="square" lIns="44006" tIns="14669" rIns="14669" bIns="14669" numCol="1" spcCol="1270" anchor="ctr" anchorCtr="0">
              <a:noAutofit/>
            </a:bodyPr>
            <a:lstStyle/>
            <a:p>
              <a:pPr marL="177800" indent="-177800" algn="ctr">
                <a:defRPr/>
              </a:pPr>
              <a:r>
                <a:rPr lang="de-DE" sz="1200" b="1" kern="0" dirty="0" smtClean="0">
                  <a:solidFill>
                    <a:srgbClr val="FFFFFF"/>
                  </a:solidFill>
                  <a:latin typeface="+mj-lt"/>
                </a:rPr>
                <a:t>Construction* </a:t>
              </a:r>
              <a:endParaRPr lang="fr-BE" sz="1200" b="1" kern="0" dirty="0">
                <a:solidFill>
                  <a:srgbClr val="FFFFFF"/>
                </a:solidFill>
                <a:latin typeface="+mj-lt"/>
                <a:cs typeface="Arial" panose="020B0604020202020204" pitchFamily="34" charset="0"/>
              </a:endParaRPr>
            </a:p>
          </p:txBody>
        </p:sp>
      </p:grpSp>
      <p:grpSp>
        <p:nvGrpSpPr>
          <p:cNvPr id="14" name="Gruppieren 13"/>
          <p:cNvGrpSpPr/>
          <p:nvPr/>
        </p:nvGrpSpPr>
        <p:grpSpPr>
          <a:xfrm>
            <a:off x="3300019" y="1700808"/>
            <a:ext cx="2428861" cy="612000"/>
            <a:chOff x="1611975" y="4174547"/>
            <a:chExt cx="1728192" cy="540849"/>
          </a:xfrm>
          <a:solidFill>
            <a:schemeClr val="accent1"/>
          </a:solidFill>
        </p:grpSpPr>
        <p:sp>
          <p:nvSpPr>
            <p:cNvPr id="15" name="Eingekerbter Richtungspfeil 14"/>
            <p:cNvSpPr/>
            <p:nvPr/>
          </p:nvSpPr>
          <p:spPr>
            <a:xfrm>
              <a:off x="1611975" y="4174547"/>
              <a:ext cx="1728192" cy="540849"/>
            </a:xfrm>
            <a:prstGeom prst="chevron">
              <a:avLst/>
            </a:prstGeom>
            <a:grpFill/>
            <a:ln w="25400" cap="flat" cmpd="sng" algn="ctr">
              <a:solidFill>
                <a:srgbClr val="FFFFFF">
                  <a:hueOff val="0"/>
                  <a:satOff val="0"/>
                  <a:lumOff val="0"/>
                  <a:alphaOff val="0"/>
                </a:srgbClr>
              </a:solidFill>
              <a:prstDash val="solid"/>
            </a:ln>
            <a:effectLst/>
          </p:spPr>
        </p:sp>
        <p:sp>
          <p:nvSpPr>
            <p:cNvPr id="16" name="Eingekerbter Richtungspfeil 4"/>
            <p:cNvSpPr/>
            <p:nvPr/>
          </p:nvSpPr>
          <p:spPr>
            <a:xfrm>
              <a:off x="2069894" y="4205668"/>
              <a:ext cx="942817" cy="477971"/>
            </a:xfrm>
            <a:prstGeom prst="rect">
              <a:avLst/>
            </a:prstGeom>
            <a:grpFill/>
            <a:ln>
              <a:noFill/>
            </a:ln>
            <a:effectLst/>
          </p:spPr>
          <p:txBody>
            <a:bodyPr spcFirstLastPara="0" vert="horz" wrap="square" lIns="44006" tIns="14669" rIns="14669" bIns="14669" numCol="1" spcCol="1270" anchor="ctr" anchorCtr="0">
              <a:noAutofit/>
            </a:bodyPr>
            <a:lstStyle/>
            <a:p>
              <a:pPr marL="177800" indent="-177800" algn="ctr">
                <a:defRPr/>
              </a:pPr>
              <a:r>
                <a:rPr lang="de-DE" sz="1200" b="1" kern="0" dirty="0" smtClean="0">
                  <a:solidFill>
                    <a:srgbClr val="FFFFFF"/>
                  </a:solidFill>
                  <a:latin typeface="+mj-lt"/>
                </a:rPr>
                <a:t>Exploitation*</a:t>
              </a:r>
              <a:endParaRPr lang="fr-BE" sz="1200" b="1" kern="0" dirty="0">
                <a:solidFill>
                  <a:srgbClr val="FFFFFF"/>
                </a:solidFill>
                <a:latin typeface="+mj-lt"/>
                <a:cs typeface="Arial" panose="020B0604020202020204" pitchFamily="34" charset="0"/>
              </a:endParaRPr>
            </a:p>
          </p:txBody>
        </p:sp>
      </p:grpSp>
      <p:grpSp>
        <p:nvGrpSpPr>
          <p:cNvPr id="17" name="Gruppieren 16"/>
          <p:cNvGrpSpPr/>
          <p:nvPr/>
        </p:nvGrpSpPr>
        <p:grpSpPr>
          <a:xfrm>
            <a:off x="5516078" y="1700808"/>
            <a:ext cx="3016362" cy="612000"/>
            <a:chOff x="1611975" y="4174547"/>
            <a:chExt cx="1728192" cy="540849"/>
          </a:xfrm>
          <a:solidFill>
            <a:schemeClr val="accent1"/>
          </a:solidFill>
        </p:grpSpPr>
        <p:sp>
          <p:nvSpPr>
            <p:cNvPr id="18" name="Eingekerbter Richtungspfeil 17"/>
            <p:cNvSpPr/>
            <p:nvPr/>
          </p:nvSpPr>
          <p:spPr>
            <a:xfrm>
              <a:off x="1611975" y="4174547"/>
              <a:ext cx="1728192" cy="540849"/>
            </a:xfrm>
            <a:prstGeom prst="chevron">
              <a:avLst/>
            </a:prstGeom>
            <a:grpFill/>
            <a:ln w="25400" cap="flat" cmpd="sng" algn="ctr">
              <a:solidFill>
                <a:srgbClr val="FFFFFF">
                  <a:hueOff val="0"/>
                  <a:satOff val="0"/>
                  <a:lumOff val="0"/>
                  <a:alphaOff val="0"/>
                </a:srgbClr>
              </a:solidFill>
              <a:prstDash val="solid"/>
            </a:ln>
            <a:effectLst/>
          </p:spPr>
        </p:sp>
        <p:sp>
          <p:nvSpPr>
            <p:cNvPr id="19" name="Eingekerbter Richtungspfeil 4"/>
            <p:cNvSpPr/>
            <p:nvPr/>
          </p:nvSpPr>
          <p:spPr>
            <a:xfrm>
              <a:off x="1813687" y="4206427"/>
              <a:ext cx="1278944" cy="477212"/>
            </a:xfrm>
            <a:prstGeom prst="rect">
              <a:avLst/>
            </a:prstGeom>
            <a:grpFill/>
            <a:ln>
              <a:noFill/>
            </a:ln>
            <a:effectLst/>
          </p:spPr>
          <p:txBody>
            <a:bodyPr spcFirstLastPara="0" vert="horz" wrap="square" lIns="44006" tIns="14669" rIns="14669" bIns="14669" numCol="1" spcCol="1270" anchor="ctr" anchorCtr="0">
              <a:noAutofit/>
            </a:bodyPr>
            <a:lstStyle/>
            <a:p>
              <a:pPr marL="177800" indent="-177800" algn="ctr">
                <a:defRPr/>
              </a:pPr>
              <a:r>
                <a:rPr lang="de-DE" sz="1200" b="1" kern="0" dirty="0" smtClean="0">
                  <a:solidFill>
                    <a:srgbClr val="FFFFFF"/>
                  </a:solidFill>
                  <a:latin typeface="+mj-lt"/>
                </a:rPr>
                <a:t>Mise hors service (</a:t>
              </a:r>
              <a:r>
                <a:rPr lang="de-DE" sz="1200" b="1" kern="0" dirty="0" err="1" smtClean="0">
                  <a:solidFill>
                    <a:srgbClr val="FFFFFF"/>
                  </a:solidFill>
                  <a:latin typeface="+mj-lt"/>
                </a:rPr>
                <a:t>decommis-sioning</a:t>
              </a:r>
              <a:r>
                <a:rPr lang="de-DE" sz="1200" b="1" kern="0" dirty="0" smtClean="0">
                  <a:solidFill>
                    <a:srgbClr val="FFFFFF"/>
                  </a:solidFill>
                  <a:latin typeface="+mj-lt"/>
                </a:rPr>
                <a:t>)*</a:t>
              </a:r>
              <a:r>
                <a:rPr sz="1200" dirty="0" smtClean="0"/>
                <a:t> </a:t>
              </a:r>
              <a:r>
                <a:rPr lang="de-DE" sz="1200" b="1" kern="0" dirty="0">
                  <a:solidFill>
                    <a:srgbClr val="FFFFFF"/>
                  </a:solidFill>
                  <a:latin typeface="+mj-lt"/>
                </a:rPr>
                <a:t>/ Renouvellement du parc éolien (repowering)* </a:t>
              </a:r>
              <a:endParaRPr lang="fr-BE" sz="1200" b="1" kern="0" dirty="0">
                <a:solidFill>
                  <a:srgbClr val="FFFFFF"/>
                </a:solidFill>
                <a:latin typeface="+mj-lt"/>
                <a:cs typeface="Arial" panose="020B0604020202020204" pitchFamily="34" charset="0"/>
              </a:endParaRPr>
            </a:p>
          </p:txBody>
        </p:sp>
      </p:grpSp>
    </p:spTree>
    <p:extLst>
      <p:ext uri="{BB962C8B-B14F-4D97-AF65-F5344CB8AC3E}">
        <p14:creationId xmlns:p14="http://schemas.microsoft.com/office/powerpoint/2010/main" val="2504069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dirty="0" smtClean="0"/>
              <a:t>Annexe : brève liste de directives, boites à outils et meilleures pratiques </a:t>
            </a:r>
            <a:endParaRPr lang="fr-BE" dirty="0"/>
          </a:p>
        </p:txBody>
      </p:sp>
      <p:sp>
        <p:nvSpPr>
          <p:cNvPr id="3" name="Inhaltsplatzhalter 2"/>
          <p:cNvSpPr txBox="1">
            <a:spLocks/>
          </p:cNvSpPr>
          <p:nvPr/>
        </p:nvSpPr>
        <p:spPr>
          <a:xfrm>
            <a:off x="819169" y="1341216"/>
            <a:ext cx="7353231" cy="3599952"/>
          </a:xfrm>
          <a:prstGeom prst="rect">
            <a:avLst/>
          </a:prstGeom>
          <a:solidFill>
            <a:schemeClr val="bg1"/>
          </a:solidFill>
        </p:spPr>
        <p:txBody>
          <a:bodyPr>
            <a:normAutofit fontScale="92500" lnSpcReduction="20000"/>
          </a:bodyPr>
          <a:lstStyle>
            <a:lvl1pPr marL="342900" indent="-342900" algn="l" defTabSz="457200" rtl="0" eaLnBrk="1" fontAlgn="base" hangingPunct="1">
              <a:spcBef>
                <a:spcPct val="20000"/>
              </a:spcBef>
              <a:spcAft>
                <a:spcPct val="0"/>
              </a:spcAft>
              <a:buClrTx/>
              <a:buFont typeface="Arial" charset="0"/>
              <a:buChar char="•"/>
              <a:defRPr sz="2400" kern="1200">
                <a:solidFill>
                  <a:schemeClr val="accent1"/>
                </a:solidFill>
                <a:latin typeface="Franklin Gothic Book"/>
                <a:ea typeface="ヒラギノ角ゴ Pro W3" charset="0"/>
                <a:cs typeface="Franklin Gothic Book"/>
              </a:defRPr>
            </a:lvl1pPr>
            <a:lvl2pPr marL="742950" indent="-285750" algn="l" defTabSz="457200" rtl="0" eaLnBrk="1" fontAlgn="base" hangingPunct="1">
              <a:spcBef>
                <a:spcPct val="20000"/>
              </a:spcBef>
              <a:spcAft>
                <a:spcPct val="0"/>
              </a:spcAft>
              <a:buSzPct val="101000"/>
              <a:buFont typeface="Arial"/>
              <a:buChar char="•"/>
              <a:defRPr sz="2200" kern="1200">
                <a:solidFill>
                  <a:schemeClr val="tx1"/>
                </a:solidFill>
                <a:latin typeface="Franklin Gothic Book"/>
                <a:ea typeface="ヒラギノ角ゴ Pro W3" charset="0"/>
                <a:cs typeface="Franklin Gothic Book"/>
              </a:defRPr>
            </a:lvl2pPr>
            <a:lvl3pPr marL="1143000" indent="-228600" algn="l" defTabSz="457200" rtl="0" eaLnBrk="1" fontAlgn="base" hangingPunct="1">
              <a:spcBef>
                <a:spcPct val="20000"/>
              </a:spcBef>
              <a:spcAft>
                <a:spcPct val="0"/>
              </a:spcAft>
              <a:buClr>
                <a:schemeClr val="tx1">
                  <a:lumMod val="65000"/>
                  <a:lumOff val="35000"/>
                </a:schemeClr>
              </a:buClr>
              <a:buFont typeface="Arial"/>
              <a:buChar char="•"/>
              <a:defRPr sz="2000" kern="1200">
                <a:solidFill>
                  <a:schemeClr val="tx1">
                    <a:lumMod val="65000"/>
                    <a:lumOff val="35000"/>
                  </a:schemeClr>
                </a:solidFill>
                <a:latin typeface="Franklin Gothic Book"/>
                <a:ea typeface="ヒラギノ角ゴ Pro W3" charset="0"/>
                <a:cs typeface="Franklin Gothic Book"/>
              </a:defRPr>
            </a:lvl3pPr>
            <a:lvl4pPr marL="1600200" indent="-228600" algn="l" defTabSz="457200" rtl="0" eaLnBrk="1" fontAlgn="base" hangingPunct="1">
              <a:spcBef>
                <a:spcPct val="20000"/>
              </a:spcBef>
              <a:spcAft>
                <a:spcPct val="0"/>
              </a:spcAft>
              <a:buSzPct val="70000"/>
              <a:buFont typeface="Wingdings" charset="2"/>
              <a:buChar char="§"/>
              <a:defRPr kern="1200">
                <a:solidFill>
                  <a:schemeClr val="tx1"/>
                </a:solidFill>
                <a:latin typeface="Franklin Gothic Book"/>
                <a:ea typeface="ヒラギノ角ゴ Pro W3" charset="0"/>
                <a:cs typeface="Franklin Gothic Book"/>
              </a:defRPr>
            </a:lvl4pPr>
            <a:lvl5pPr marL="2057400" indent="-228600" algn="l" defTabSz="457200" rtl="0" eaLnBrk="1" fontAlgn="base" hangingPunct="1">
              <a:spcBef>
                <a:spcPct val="20000"/>
              </a:spcBef>
              <a:spcAft>
                <a:spcPct val="0"/>
              </a:spcAft>
              <a:buSzPct val="75000"/>
              <a:buFont typeface="Wingdings" charset="2"/>
              <a:buChar char="§"/>
              <a:defRPr sz="1600" kern="1200">
                <a:solidFill>
                  <a:schemeClr val="tx1"/>
                </a:solidFill>
                <a:latin typeface="Franklin Gothic Book"/>
                <a:ea typeface="ヒラギノ角ゴ Pro W3" charset="0"/>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66700" indent="-180975"/>
            <a:r>
              <a:rPr lang="en-US" sz="1200" dirty="0" smtClean="0">
                <a:solidFill>
                  <a:srgbClr val="17375E"/>
                </a:solidFill>
              </a:rPr>
              <a:t>Association canadienne de l’énergie éolienne : Développement de l'éolien – Pratiques d'excellence en matière d'engagement communautaire et de consultation publique </a:t>
            </a:r>
          </a:p>
          <a:p>
            <a:pPr marL="266700" indent="-180975"/>
            <a:r>
              <a:rPr lang="en-US" sz="1200" dirty="0" smtClean="0">
                <a:solidFill>
                  <a:srgbClr val="17375E"/>
                </a:solidFill>
              </a:rPr>
              <a:t>Centre for Sustainable Energy : Delivering community benefits from wind energy development: A toolkit (on behalf of the Renewables Advisory Board) (2009)</a:t>
            </a:r>
          </a:p>
          <a:p>
            <a:pPr marL="266700" indent="-180975"/>
            <a:r>
              <a:rPr lang="en-US" sz="1200" dirty="0" smtClean="0">
                <a:solidFill>
                  <a:srgbClr val="17375E"/>
                </a:solidFill>
              </a:rPr>
              <a:t>Centre for Sustainable Energy : The Protocol for Public Engagement with Proposed Wind Energy Developments in England (pour le compte du Renewables Advisory Board) (2007)</a:t>
            </a:r>
          </a:p>
          <a:p>
            <a:pPr marL="266700" indent="-180975"/>
            <a:r>
              <a:rPr lang="en-US" sz="1200" dirty="0" smtClean="0">
                <a:solidFill>
                  <a:srgbClr val="17375E"/>
                </a:solidFill>
              </a:rPr>
              <a:t>Clean Energy Council : Community Engagement Guidelines for the Australian Wind Industry (2013)</a:t>
            </a:r>
            <a:endParaRPr lang="fr-BE" sz="1200" dirty="0" smtClean="0">
              <a:solidFill>
                <a:srgbClr val="17375E"/>
              </a:solidFill>
            </a:endParaRPr>
          </a:p>
          <a:p>
            <a:pPr marL="266700" indent="-180975"/>
            <a:r>
              <a:rPr lang="en-US" sz="1200" dirty="0" smtClean="0">
                <a:solidFill>
                  <a:srgbClr val="17375E"/>
                </a:solidFill>
              </a:rPr>
              <a:t>GP WIND : Final Report (pour le compte de la Commission européenne) (2012) </a:t>
            </a:r>
            <a:endParaRPr lang="fr-BE" sz="1200" dirty="0" smtClean="0">
              <a:solidFill>
                <a:srgbClr val="17375E"/>
              </a:solidFill>
            </a:endParaRPr>
          </a:p>
          <a:p>
            <a:pPr marL="266700" indent="-180975"/>
            <a:r>
              <a:rPr lang="en-US" sz="1200" dirty="0" smtClean="0">
                <a:solidFill>
                  <a:srgbClr val="17375E"/>
                </a:solidFill>
              </a:rPr>
              <a:t>Impuls : Praxisleitfaden</a:t>
            </a:r>
            <a:r>
              <a:rPr dirty="0" smtClean="0"/>
              <a:t> </a:t>
            </a:r>
            <a:r>
              <a:rPr lang="en-US" sz="1200" dirty="0" smtClean="0">
                <a:solidFill>
                  <a:srgbClr val="17375E"/>
                </a:solidFill>
              </a:rPr>
              <a:t>Bürgerbeteiligung - Die Energiewende</a:t>
            </a:r>
            <a:r>
              <a:rPr dirty="0" smtClean="0"/>
              <a:t> </a:t>
            </a:r>
            <a:r>
              <a:rPr lang="en-US" sz="1200" dirty="0" smtClean="0">
                <a:solidFill>
                  <a:srgbClr val="17375E"/>
                </a:solidFill>
              </a:rPr>
              <a:t>gemeinsam</a:t>
            </a:r>
            <a:r>
              <a:rPr dirty="0" smtClean="0"/>
              <a:t> </a:t>
            </a:r>
            <a:r>
              <a:rPr lang="en-US" sz="1200" dirty="0" smtClean="0">
                <a:solidFill>
                  <a:srgbClr val="17375E"/>
                </a:solidFill>
              </a:rPr>
              <a:t>gestalten (pour le compte du ministère fédéral allemand pour l'Environnement, la Conservation de la nature, la Construction et la Sûreté nucléaire) (2013) </a:t>
            </a:r>
          </a:p>
          <a:p>
            <a:pPr marL="266700" indent="-180975"/>
            <a:r>
              <a:rPr lang="en-US" sz="1200" dirty="0" smtClean="0">
                <a:solidFill>
                  <a:srgbClr val="17375E"/>
                </a:solidFill>
              </a:rPr>
              <a:t>Agence internationale de l'énergie : Social Acceptance of wind energy projects - Expert group summary on recommended practices, Tâche 28 (2013) </a:t>
            </a:r>
          </a:p>
          <a:p>
            <a:pPr marL="266700" indent="-180975"/>
            <a:r>
              <a:rPr lang="en-US" sz="1200" dirty="0" smtClean="0">
                <a:solidFill>
                  <a:srgbClr val="17375E"/>
                </a:solidFill>
              </a:rPr>
              <a:t>Local Energy Scotland : Scottish government good practice principles for community benefits from onshore renewable energy developments (pour le compte du gouvernement écossais) (2014) </a:t>
            </a:r>
          </a:p>
          <a:p>
            <a:pPr marL="266700" indent="-180975"/>
            <a:r>
              <a:rPr lang="en-US" sz="1200" dirty="0" smtClean="0">
                <a:solidFill>
                  <a:srgbClr val="17375E"/>
                </a:solidFill>
              </a:rPr>
              <a:t>Roland Berger : Study regarding grid infrastructure development: European strategy for raising public acceptance (pour le compte de la Commission européenne) (2014)</a:t>
            </a:r>
          </a:p>
          <a:p>
            <a:pPr marL="266700" indent="-180975"/>
            <a:r>
              <a:rPr lang="en-US" sz="1200" dirty="0">
                <a:solidFill>
                  <a:srgbClr val="17375E"/>
                </a:solidFill>
              </a:rPr>
              <a:t>Association d'ingénieurs allemands (VDI) : VDI 7000, Early public participation in industrial and infrastructure projects (2015)</a:t>
            </a:r>
          </a:p>
          <a:p>
            <a:pPr marL="266700" indent="-180975"/>
            <a:r>
              <a:rPr lang="de-DE" sz="1200" dirty="0" smtClean="0">
                <a:solidFill>
                  <a:srgbClr val="17375E"/>
                </a:solidFill>
              </a:rPr>
              <a:t>100 Prozent Erneuerbar Stiftung : Akzeptanz für Erneuerbare Energien</a:t>
            </a:r>
            <a:r>
              <a:rPr dirty="0" smtClean="0"/>
              <a:t> </a:t>
            </a:r>
            <a:r>
              <a:rPr lang="de-DE" sz="1200" dirty="0" smtClean="0">
                <a:solidFill>
                  <a:srgbClr val="17375E"/>
                </a:solidFill>
              </a:rPr>
              <a:t>(2012)</a:t>
            </a:r>
            <a:endParaRPr lang="fr-BE" sz="1200" dirty="0">
              <a:solidFill>
                <a:srgbClr val="17375E"/>
              </a:solidFill>
            </a:endParaRPr>
          </a:p>
        </p:txBody>
      </p:sp>
    </p:spTree>
    <p:extLst>
      <p:ext uri="{BB962C8B-B14F-4D97-AF65-F5344CB8AC3E}">
        <p14:creationId xmlns:p14="http://schemas.microsoft.com/office/powerpoint/2010/main" val="2114330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4212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6733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491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Contexte et objectifs des SAP</a:t>
            </a:r>
            <a:endParaRPr lang="fr-BE" dirty="0"/>
          </a:p>
        </p:txBody>
      </p:sp>
      <p:sp>
        <p:nvSpPr>
          <p:cNvPr id="4" name="Inhaltsplatzhalter 2"/>
          <p:cNvSpPr>
            <a:spLocks noGrp="1"/>
          </p:cNvSpPr>
          <p:nvPr>
            <p:ph idx="1"/>
          </p:nvPr>
        </p:nvSpPr>
        <p:spPr>
          <a:xfrm>
            <a:off x="755576" y="980728"/>
            <a:ext cx="7848872" cy="4392488"/>
          </a:xfrm>
        </p:spPr>
        <p:txBody>
          <a:bodyPr>
            <a:noAutofit/>
          </a:bodyPr>
          <a:lstStyle/>
          <a:p>
            <a:pPr marL="0" indent="0">
              <a:buNone/>
            </a:pPr>
            <a:r>
              <a:rPr lang="en-US" sz="1200" b="1" dirty="0" smtClean="0">
                <a:solidFill>
                  <a:srgbClr val="17375E"/>
                </a:solidFill>
              </a:rPr>
              <a:t>Qui sont les utilisateurs visés par les Guides pour l'acceptation sociale (SAP) ? </a:t>
            </a:r>
            <a:endParaRPr lang="fr-BE" sz="1200" b="1" dirty="0">
              <a:solidFill>
                <a:srgbClr val="17375E"/>
              </a:solidFill>
            </a:endParaRPr>
          </a:p>
          <a:p>
            <a:pPr marL="0" indent="0">
              <a:buNone/>
            </a:pPr>
            <a:r>
              <a:rPr lang="en-US" sz="1200" dirty="0">
                <a:solidFill>
                  <a:srgbClr val="17375E"/>
                </a:solidFill>
              </a:rPr>
              <a:t>Cette boite à outils a été conçue à l'intention de tous les stakeholders engagés dans des projets </a:t>
            </a:r>
            <a:r>
              <a:rPr lang="en-US" sz="1200" dirty="0" err="1">
                <a:solidFill>
                  <a:srgbClr val="17375E"/>
                </a:solidFill>
              </a:rPr>
              <a:t>éoliens</a:t>
            </a:r>
            <a:r>
              <a:rPr lang="en-US" sz="1200" dirty="0">
                <a:solidFill>
                  <a:srgbClr val="17375E"/>
                </a:solidFill>
              </a:rPr>
              <a:t> </a:t>
            </a:r>
            <a:r>
              <a:rPr lang="en-US" sz="1200" dirty="0" smtClean="0">
                <a:solidFill>
                  <a:srgbClr val="17375E"/>
                </a:solidFill>
              </a:rPr>
              <a:t/>
            </a:r>
            <a:br>
              <a:rPr lang="en-US" sz="1200" dirty="0" smtClean="0">
                <a:solidFill>
                  <a:srgbClr val="17375E"/>
                </a:solidFill>
              </a:rPr>
            </a:br>
            <a:r>
              <a:rPr lang="en-US" sz="1200" dirty="0" smtClean="0">
                <a:solidFill>
                  <a:srgbClr val="17375E"/>
                </a:solidFill>
              </a:rPr>
              <a:t>onshore</a:t>
            </a:r>
            <a:r>
              <a:rPr lang="en-US" sz="1200" dirty="0">
                <a:solidFill>
                  <a:srgbClr val="17375E"/>
                </a:solidFill>
              </a:rPr>
              <a:t>** </a:t>
            </a:r>
            <a:r>
              <a:rPr lang="en-US" sz="1200" dirty="0" smtClean="0">
                <a:solidFill>
                  <a:srgbClr val="17375E"/>
                </a:solidFill>
              </a:rPr>
              <a:t>et </a:t>
            </a:r>
            <a:r>
              <a:rPr lang="en-US" sz="1200" dirty="0">
                <a:solidFill>
                  <a:srgbClr val="17375E"/>
                </a:solidFill>
              </a:rPr>
              <a:t>présente des directives visant à améliorer l'acceptation sociale des projets éoliens onshore </a:t>
            </a:r>
            <a:r>
              <a:rPr lang="en-US" sz="1200" dirty="0" smtClean="0">
                <a:solidFill>
                  <a:srgbClr val="17375E"/>
                </a:solidFill>
              </a:rPr>
              <a:t/>
            </a:r>
            <a:br>
              <a:rPr lang="en-US" sz="1200" dirty="0" smtClean="0">
                <a:solidFill>
                  <a:srgbClr val="17375E"/>
                </a:solidFill>
              </a:rPr>
            </a:br>
            <a:r>
              <a:rPr lang="en-US" sz="1200" dirty="0" smtClean="0">
                <a:solidFill>
                  <a:srgbClr val="17375E"/>
                </a:solidFill>
              </a:rPr>
              <a:t>(</a:t>
            </a:r>
            <a:r>
              <a:rPr lang="en-US" sz="1200" dirty="0">
                <a:solidFill>
                  <a:srgbClr val="17375E"/>
                </a:solidFill>
              </a:rPr>
              <a:t>génération et raccordement au </a:t>
            </a:r>
            <a:r>
              <a:rPr lang="en-US" sz="1200" dirty="0" err="1">
                <a:solidFill>
                  <a:srgbClr val="17375E"/>
                </a:solidFill>
              </a:rPr>
              <a:t>réseau</a:t>
            </a:r>
            <a:r>
              <a:rPr lang="en-US" sz="1200" dirty="0" smtClean="0">
                <a:solidFill>
                  <a:srgbClr val="17375E"/>
                </a:solidFill>
              </a:rPr>
              <a:t>*). </a:t>
            </a:r>
            <a:r>
              <a:rPr lang="en-US" sz="1200" dirty="0" err="1" smtClean="0">
                <a:solidFill>
                  <a:srgbClr val="17375E"/>
                </a:solidFill>
              </a:rPr>
              <a:t>Différentes</a:t>
            </a:r>
            <a:r>
              <a:rPr lang="en-US" sz="1200" dirty="0" smtClean="0">
                <a:solidFill>
                  <a:srgbClr val="17375E"/>
                </a:solidFill>
              </a:rPr>
              <a:t> </a:t>
            </a:r>
            <a:r>
              <a:rPr lang="en-US" sz="1200" dirty="0">
                <a:solidFill>
                  <a:srgbClr val="17375E"/>
                </a:solidFill>
              </a:rPr>
              <a:t>activités d'acceptation sociale sont déjà appliquées par des stakeholders pour le développement éolien. </a:t>
            </a:r>
            <a:r>
              <a:rPr lang="en-US" sz="1200" dirty="0" smtClean="0">
                <a:solidFill>
                  <a:srgbClr val="17375E"/>
                </a:solidFill>
              </a:rPr>
              <a:t>Le projet WISE Power, fondé par Énergie intelligente pour l'Europe, vise à soutenir ces activités en améliorant l'accessibilité aux connaissances primordiales sur l'acceptation sociale, en développant des méthodes de communication plus systématiques pour leur utilisation (</a:t>
            </a:r>
            <a:r>
              <a:rPr lang="en-US" sz="1200" dirty="0" smtClean="0">
                <a:solidFill>
                  <a:srgbClr val="17375E"/>
                </a:solidFill>
              </a:rPr>
              <a:t>Guide </a:t>
            </a:r>
            <a:r>
              <a:rPr lang="en-US" sz="1200" dirty="0" smtClean="0">
                <a:solidFill>
                  <a:srgbClr val="17375E"/>
                </a:solidFill>
              </a:rPr>
              <a:t>pour l'acceptation sociale) et en promouvant l'utilisation de pratiques d'acceptation sociale à travers différents pays de l'UE. </a:t>
            </a:r>
            <a:r>
              <a:rPr dirty="0"/>
              <a:t/>
            </a:r>
            <a:br>
              <a:rPr dirty="0"/>
            </a:br>
            <a:endParaRPr lang="fr-BE" sz="1200" dirty="0" smtClean="0">
              <a:solidFill>
                <a:srgbClr val="17375E"/>
              </a:solidFill>
            </a:endParaRPr>
          </a:p>
          <a:p>
            <a:pPr marL="0" indent="0">
              <a:buNone/>
            </a:pPr>
            <a:r>
              <a:rPr lang="en-US" sz="1200" b="1" dirty="0" smtClean="0">
                <a:solidFill>
                  <a:srgbClr val="17375E"/>
                </a:solidFill>
              </a:rPr>
              <a:t>Sources d'information utilisées </a:t>
            </a:r>
            <a:endParaRPr lang="fr-BE" sz="1200" b="1" dirty="0" smtClean="0">
              <a:solidFill>
                <a:srgbClr val="17375E"/>
              </a:solidFill>
            </a:endParaRPr>
          </a:p>
          <a:p>
            <a:pPr marL="0" indent="0">
              <a:buNone/>
            </a:pPr>
            <a:r>
              <a:rPr lang="en-US" sz="1200" dirty="0" smtClean="0">
                <a:solidFill>
                  <a:srgbClr val="17375E"/>
                </a:solidFill>
              </a:rPr>
              <a:t>L'avant-projet de SAP est le résultat d'un panel de </a:t>
            </a:r>
            <a:r>
              <a:rPr lang="en-US" sz="1200" dirty="0" err="1" smtClean="0">
                <a:solidFill>
                  <a:srgbClr val="17375E"/>
                </a:solidFill>
              </a:rPr>
              <a:t>recherches</a:t>
            </a:r>
            <a:r>
              <a:rPr lang="en-US" sz="1200" dirty="0" smtClean="0">
                <a:solidFill>
                  <a:srgbClr val="17375E"/>
                </a:solidFill>
              </a:rPr>
              <a:t> </a:t>
            </a:r>
            <a:r>
              <a:rPr lang="en-US" sz="1200" dirty="0" err="1" smtClean="0">
                <a:solidFill>
                  <a:srgbClr val="17375E"/>
                </a:solidFill>
              </a:rPr>
              <a:t>d’entreprises</a:t>
            </a:r>
            <a:r>
              <a:rPr lang="en-US" sz="1200" dirty="0" smtClean="0">
                <a:solidFill>
                  <a:srgbClr val="17375E"/>
                </a:solidFill>
              </a:rPr>
              <a:t> </a:t>
            </a:r>
            <a:r>
              <a:rPr lang="en-US" sz="1200" dirty="0" smtClean="0">
                <a:solidFill>
                  <a:srgbClr val="17375E"/>
                </a:solidFill>
              </a:rPr>
              <a:t>dans le cadre du projet WISE Power. Au total, 55 manuels et rapports d'acceptation sociale ont fait l'objet d'une évaluation, environ 300 interviews ont été réalisées avec des stakeholders clés dans 13 pays*** et deux ateliers ciblés ont été organisés. </a:t>
            </a:r>
            <a:r>
              <a:rPr lang="en-US" sz="1200" b="1" dirty="0" smtClean="0">
                <a:solidFill>
                  <a:srgbClr val="17375E"/>
                </a:solidFill>
              </a:rPr>
              <a:t>L'identification de modèles de financement* innovants</a:t>
            </a:r>
            <a:r>
              <a:rPr lang="en-US" sz="1200" dirty="0" smtClean="0">
                <a:solidFill>
                  <a:srgbClr val="17375E"/>
                </a:solidFill>
              </a:rPr>
              <a:t> impliquant une participation </a:t>
            </a:r>
            <a:r>
              <a:rPr lang="en-US" sz="1200" dirty="0" err="1" smtClean="0">
                <a:solidFill>
                  <a:srgbClr val="17375E"/>
                </a:solidFill>
              </a:rPr>
              <a:t>publique</a:t>
            </a:r>
            <a:r>
              <a:rPr lang="en-US" sz="1200" dirty="0" smtClean="0">
                <a:solidFill>
                  <a:srgbClr val="17375E"/>
                </a:solidFill>
              </a:rPr>
              <a:t> </a:t>
            </a:r>
            <a:r>
              <a:rPr lang="en-US" sz="1200" dirty="0" err="1" smtClean="0">
                <a:solidFill>
                  <a:srgbClr val="17375E"/>
                </a:solidFill>
              </a:rPr>
              <a:t>était</a:t>
            </a:r>
            <a:r>
              <a:rPr lang="en-US" sz="1200" dirty="0" smtClean="0">
                <a:solidFill>
                  <a:srgbClr val="17375E"/>
                </a:solidFill>
              </a:rPr>
              <a:t> </a:t>
            </a:r>
            <a:r>
              <a:rPr lang="en-US" sz="1200" dirty="0" err="1" smtClean="0">
                <a:solidFill>
                  <a:srgbClr val="17375E"/>
                </a:solidFill>
              </a:rPr>
              <a:t>une</a:t>
            </a:r>
            <a:r>
              <a:rPr lang="en-US" sz="1200" dirty="0" smtClean="0">
                <a:solidFill>
                  <a:srgbClr val="17375E"/>
                </a:solidFill>
              </a:rPr>
              <a:t> priorité de l'évaluation.</a:t>
            </a:r>
          </a:p>
          <a:p>
            <a:pPr marL="0" indent="0">
              <a:buNone/>
            </a:pPr>
            <a:endParaRPr lang="fr-BE" sz="1200" dirty="0" smtClean="0">
              <a:solidFill>
                <a:srgbClr val="17375E"/>
              </a:solidFill>
            </a:endParaRPr>
          </a:p>
          <a:p>
            <a:pPr marL="0" indent="0">
              <a:buNone/>
            </a:pPr>
            <a:r>
              <a:rPr lang="en-US" sz="1200" b="1" dirty="0" smtClean="0">
                <a:solidFill>
                  <a:srgbClr val="17375E"/>
                </a:solidFill>
              </a:rPr>
              <a:t>Votre avis serait très apprécié ! </a:t>
            </a:r>
          </a:p>
          <a:p>
            <a:pPr marL="0" indent="0">
              <a:buNone/>
            </a:pPr>
            <a:r>
              <a:rPr lang="en-US" sz="1200" dirty="0" smtClean="0">
                <a:solidFill>
                  <a:srgbClr val="17375E"/>
                </a:solidFill>
              </a:rPr>
              <a:t>Cet avant-projet de SAP est le point de départ permettant de mettre au point et de promouvoir la version finale des Guides pour l'acceptation sociale. Dans cette optique, d'autres échanges, tests, validations et séances de renforcement des capacités sont prévus en 2015 / 2016 au travers de séminaires, d'ateliers, etc. Veuillez contacter</a:t>
            </a:r>
            <a:r>
              <a:rPr sz="1200" dirty="0" smtClean="0"/>
              <a:t> </a:t>
            </a:r>
            <a:r>
              <a:rPr lang="en-US" sz="1200" b="1" dirty="0">
                <a:solidFill>
                  <a:srgbClr val="17375E"/>
                </a:solidFill>
              </a:rPr>
              <a:t>votre partenaire national du projet WISE Power (</a:t>
            </a:r>
            <a:r>
              <a:rPr lang="en-US" sz="1200" b="1" dirty="0" smtClean="0">
                <a:solidFill>
                  <a:srgbClr val="17375E"/>
                </a:solidFill>
                <a:hlinkClick r:id="rId2"/>
              </a:rPr>
              <a:t>http://wisepower-project.eu/contact/</a:t>
            </a:r>
            <a:r>
              <a:rPr lang="en-US" sz="1200" b="1" dirty="0" smtClean="0">
                <a:solidFill>
                  <a:srgbClr val="17375E"/>
                </a:solidFill>
              </a:rPr>
              <a:t>) </a:t>
            </a:r>
            <a:r>
              <a:rPr lang="en-US" sz="1200" dirty="0" smtClean="0">
                <a:solidFill>
                  <a:srgbClr val="17375E"/>
                </a:solidFill>
              </a:rPr>
              <a:t>pour en savoir plus au sujet de ces évènements. Nous serions heureux de recevoir vos commentaires sur cet avant-projet, en particulier concernant sa </a:t>
            </a:r>
            <a:r>
              <a:rPr lang="en-US" sz="1200" b="1" dirty="0">
                <a:solidFill>
                  <a:srgbClr val="17375E"/>
                </a:solidFill>
              </a:rPr>
              <a:t>facilité d'emploi en situation réelle</a:t>
            </a:r>
            <a:r>
              <a:rPr lang="en-US" sz="1200" dirty="0" smtClean="0">
                <a:solidFill>
                  <a:srgbClr val="17375E"/>
                </a:solidFill>
              </a:rPr>
              <a:t> de planification d'un projet éolien. Remplissez à cet effet le </a:t>
            </a:r>
            <a:r>
              <a:rPr lang="en-US" sz="1200" b="1" dirty="0">
                <a:solidFill>
                  <a:srgbClr val="17375E"/>
                </a:solidFill>
              </a:rPr>
              <a:t>formulaire en ligne (</a:t>
            </a:r>
            <a:r>
              <a:rPr lang="en-US" sz="1200" b="1" dirty="0">
                <a:solidFill>
                  <a:srgbClr val="17375E"/>
                </a:solidFill>
                <a:hlinkClick r:id="rId3"/>
              </a:rPr>
              <a:t>http://wisepower-project.eu/draft-saps/</a:t>
            </a:r>
            <a:r>
              <a:rPr lang="en-US" sz="1200" b="1" dirty="0" smtClean="0">
                <a:solidFill>
                  <a:srgbClr val="17375E"/>
                </a:solidFill>
              </a:rPr>
              <a:t>) </a:t>
            </a:r>
            <a:r>
              <a:rPr lang="en-US" sz="1200" dirty="0" smtClean="0">
                <a:solidFill>
                  <a:srgbClr val="17375E"/>
                </a:solidFill>
              </a:rPr>
              <a:t>ou </a:t>
            </a:r>
            <a:r>
              <a:rPr lang="en-US" sz="1200" b="1" dirty="0" err="1" smtClean="0">
                <a:solidFill>
                  <a:srgbClr val="17375E"/>
                </a:solidFill>
                <a:hlinkClick r:id="rId2"/>
              </a:rPr>
              <a:t>contactez</a:t>
            </a:r>
            <a:r>
              <a:rPr lang="en-US" sz="1200" b="1" dirty="0" smtClean="0">
                <a:solidFill>
                  <a:srgbClr val="17375E"/>
                </a:solidFill>
                <a:hlinkClick r:id="rId2"/>
              </a:rPr>
              <a:t>-nous</a:t>
            </a:r>
            <a:r>
              <a:rPr lang="en-US" sz="1200" b="1" dirty="0" smtClean="0">
                <a:solidFill>
                  <a:srgbClr val="17375E"/>
                </a:solidFill>
              </a:rPr>
              <a:t>.</a:t>
            </a:r>
            <a:r>
              <a:rPr lang="fr-BE" sz="1200" dirty="0" smtClean="0"/>
              <a:t> </a:t>
            </a:r>
            <a:endParaRPr lang="fr-BE" sz="1200" b="1" dirty="0" smtClean="0">
              <a:solidFill>
                <a:srgbClr val="17375E"/>
              </a:solidFill>
            </a:endParaRPr>
          </a:p>
          <a:p>
            <a:pPr marL="361950" indent="-361950">
              <a:buNone/>
            </a:pPr>
            <a:endParaRPr lang="fr-BE" sz="1200" dirty="0" smtClean="0"/>
          </a:p>
        </p:txBody>
      </p:sp>
      <p:sp>
        <p:nvSpPr>
          <p:cNvPr id="2" name="Rechteck 1"/>
          <p:cNvSpPr/>
          <p:nvPr/>
        </p:nvSpPr>
        <p:spPr>
          <a:xfrm>
            <a:off x="1475656" y="5517232"/>
            <a:ext cx="7272808" cy="654401"/>
          </a:xfrm>
          <a:prstGeom prst="rect">
            <a:avLst/>
          </a:prstGeom>
        </p:spPr>
        <p:txBody>
          <a:bodyPr wrap="square" lIns="36000" tIns="36000" rIns="36000" bIns="36000">
            <a:spAutoFit/>
          </a:bodyPr>
          <a:lstStyle/>
          <a:p>
            <a:pPr>
              <a:spcBef>
                <a:spcPct val="20000"/>
              </a:spcBef>
            </a:pPr>
            <a:r>
              <a:rPr lang="en-US" sz="900" dirty="0" smtClean="0">
                <a:solidFill>
                  <a:srgbClr val="17375E"/>
                </a:solidFill>
                <a:latin typeface="Franklin Gothic Book"/>
              </a:rPr>
              <a:t>** Industrie éolienne onshore, stakeholders publics locaux et régionaux (municipalités, autorités), citoyens, financiers, décideurs politiques (à l'échelle régionale, nationale et européenne), ONG, coopératives, fournisseurs d'énergie et opérateurs de réseau, banques et associations.</a:t>
            </a:r>
          </a:p>
          <a:p>
            <a:pPr>
              <a:spcBef>
                <a:spcPct val="20000"/>
              </a:spcBef>
            </a:pPr>
            <a:r>
              <a:rPr lang="de-DE" sz="900" dirty="0" smtClean="0">
                <a:solidFill>
                  <a:srgbClr val="17375E"/>
                </a:solidFill>
                <a:latin typeface="Franklin Gothic Book"/>
              </a:rPr>
              <a:t>*** Pays ciblés par le projet WISE Power : Allemagne, Danemark, Espagne et Royaume-Uni – considérés comme des marchés avancés* ; Grèce, France, Italie, Irlande et Belgique – considérés comme des marchés de croissance* ; Croatie, Finlande, Pologne et Roumanie – considérés comme des marchés émergents*.</a:t>
            </a:r>
            <a:endParaRPr lang="fr-BE" sz="900" dirty="0">
              <a:solidFill>
                <a:srgbClr val="17375E"/>
              </a:solidFill>
              <a:latin typeface="Franklin Gothic Book"/>
              <a:cs typeface="Franklin Gothic Book"/>
            </a:endParaRPr>
          </a:p>
        </p:txBody>
      </p:sp>
    </p:spTree>
    <p:extLst>
      <p:ext uri="{BB962C8B-B14F-4D97-AF65-F5344CB8AC3E}">
        <p14:creationId xmlns:p14="http://schemas.microsoft.com/office/powerpoint/2010/main" val="2036857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19169" y="260648"/>
            <a:ext cx="6750396" cy="648072"/>
          </a:xfrm>
        </p:spPr>
        <p:txBody>
          <a:bodyPr/>
          <a:lstStyle/>
          <a:p>
            <a:r>
              <a:rPr dirty="0" smtClean="0"/>
              <a:t>Instructions d'utilisation et vue d'ensemble du contenu</a:t>
            </a:r>
            <a:endParaRPr lang="fr-BE" dirty="0"/>
          </a:p>
        </p:txBody>
      </p:sp>
      <p:sp>
        <p:nvSpPr>
          <p:cNvPr id="4" name="Inhaltsplatzhalter 2"/>
          <p:cNvSpPr>
            <a:spLocks noGrp="1"/>
          </p:cNvSpPr>
          <p:nvPr>
            <p:ph idx="1"/>
          </p:nvPr>
        </p:nvSpPr>
        <p:spPr>
          <a:xfrm>
            <a:off x="889248" y="1124744"/>
            <a:ext cx="7499176" cy="4392488"/>
          </a:xfrm>
        </p:spPr>
        <p:txBody>
          <a:bodyPr>
            <a:normAutofit fontScale="92500" lnSpcReduction="10000"/>
          </a:bodyPr>
          <a:lstStyle/>
          <a:p>
            <a:pPr marL="0" indent="0">
              <a:buNone/>
            </a:pPr>
            <a:r>
              <a:rPr lang="en-US" sz="1200" dirty="0">
                <a:solidFill>
                  <a:srgbClr val="17375E"/>
                </a:solidFill>
              </a:rPr>
              <a:t>Cette boite à outils vise à :</a:t>
            </a:r>
          </a:p>
          <a:p>
            <a:pPr marL="228600" indent="-228600">
              <a:buFont typeface="Arial" charset="0"/>
              <a:buAutoNum type="arabicPeriod"/>
            </a:pPr>
            <a:r>
              <a:rPr lang="en-US" sz="1200" dirty="0" smtClean="0">
                <a:solidFill>
                  <a:srgbClr val="17375E"/>
                </a:solidFill>
              </a:rPr>
              <a:t>Vous aider à </a:t>
            </a:r>
            <a:r>
              <a:rPr lang="en-US" sz="1200" b="1" dirty="0" err="1" smtClean="0">
                <a:solidFill>
                  <a:srgbClr val="17375E"/>
                </a:solidFill>
              </a:rPr>
              <a:t>accéder</a:t>
            </a:r>
            <a:r>
              <a:rPr lang="en-US" sz="1200" b="1" dirty="0" smtClean="0">
                <a:solidFill>
                  <a:srgbClr val="17375E"/>
                </a:solidFill>
              </a:rPr>
              <a:t> </a:t>
            </a:r>
            <a:r>
              <a:rPr lang="en-US" sz="1200" b="1" dirty="0">
                <a:solidFill>
                  <a:srgbClr val="17375E"/>
                </a:solidFill>
              </a:rPr>
              <a:t>à des connaissances primordiales</a:t>
            </a:r>
            <a:r>
              <a:rPr lang="en-US" sz="1200" dirty="0">
                <a:solidFill>
                  <a:srgbClr val="17375E"/>
                </a:solidFill>
              </a:rPr>
              <a:t> relatives à l'acceptation sociale et à promouvoir leur utilisation durant différentes phases de votre projet. Vous trouverez dès lors une vue d'ensemble complète des mesures d'acceptation sociale ainsi que des conseils de lecture ultérieure (documents de la boite à outils) sur les diapositives. Un résumé de l'analyse documentaire complète est </a:t>
            </a:r>
            <a:r>
              <a:rPr lang="en-US" sz="1200" dirty="0" err="1">
                <a:solidFill>
                  <a:srgbClr val="17375E"/>
                </a:solidFill>
              </a:rPr>
              <a:t>présent</a:t>
            </a:r>
            <a:r>
              <a:rPr lang="en-US" sz="1200" dirty="0">
                <a:solidFill>
                  <a:srgbClr val="17375E"/>
                </a:solidFill>
              </a:rPr>
              <a:t> </a:t>
            </a:r>
            <a:r>
              <a:rPr lang="en-US" sz="1200" dirty="0" err="1" smtClean="0">
                <a:solidFill>
                  <a:srgbClr val="17375E"/>
                </a:solidFill>
              </a:rPr>
              <a:t>en</a:t>
            </a:r>
            <a:r>
              <a:rPr lang="en-US" sz="1200" dirty="0" smtClean="0">
                <a:solidFill>
                  <a:srgbClr val="17375E"/>
                </a:solidFill>
              </a:rPr>
              <a:t>    </a:t>
            </a:r>
            <a:r>
              <a:rPr lang="en-US" sz="1200" dirty="0" smtClean="0">
                <a:solidFill>
                  <a:srgbClr val="17375E"/>
                </a:solidFill>
              </a:rPr>
              <a:t>   </a:t>
            </a:r>
            <a:r>
              <a:rPr lang="en-US" sz="1200" dirty="0" err="1" smtClean="0">
                <a:solidFill>
                  <a:srgbClr val="17375E"/>
                </a:solidFill>
              </a:rPr>
              <a:t>annexe</a:t>
            </a:r>
            <a:r>
              <a:rPr lang="en-US" sz="1200" dirty="0">
                <a:solidFill>
                  <a:srgbClr val="17375E"/>
                </a:solidFill>
              </a:rPr>
              <a:t>. </a:t>
            </a:r>
          </a:p>
          <a:p>
            <a:pPr marL="228600" indent="-228600">
              <a:buFont typeface="Arial" charset="0"/>
              <a:buAutoNum type="arabicPeriod"/>
            </a:pPr>
            <a:r>
              <a:rPr lang="en-US" sz="1200" dirty="0">
                <a:solidFill>
                  <a:srgbClr val="17375E"/>
                </a:solidFill>
              </a:rPr>
              <a:t>Vous guider à </a:t>
            </a:r>
            <a:r>
              <a:rPr lang="en-US" sz="1200" b="1" dirty="0">
                <a:solidFill>
                  <a:srgbClr val="17375E"/>
                </a:solidFill>
              </a:rPr>
              <a:t>entamer une planification stratégique de la participation sociale</a:t>
            </a:r>
            <a:r>
              <a:rPr lang="en-US" sz="1200" dirty="0">
                <a:solidFill>
                  <a:srgbClr val="17375E"/>
                </a:solidFill>
              </a:rPr>
              <a:t> au cours du développement d'un projet </a:t>
            </a:r>
            <a:r>
              <a:rPr lang="en-US" sz="1200" dirty="0" err="1">
                <a:solidFill>
                  <a:srgbClr val="17375E"/>
                </a:solidFill>
              </a:rPr>
              <a:t>éolien</a:t>
            </a:r>
            <a:r>
              <a:rPr lang="en-US" sz="1200" dirty="0" smtClean="0">
                <a:solidFill>
                  <a:srgbClr val="17375E"/>
                </a:solidFill>
              </a:rPr>
              <a:t>. </a:t>
            </a:r>
            <a:r>
              <a:rPr dirty="0" smtClean="0"/>
              <a:t/>
            </a:r>
            <a:br>
              <a:rPr dirty="0" smtClean="0"/>
            </a:br>
            <a:r>
              <a:rPr lang="en-US" sz="1200" dirty="0" smtClean="0">
                <a:solidFill>
                  <a:srgbClr val="17375E"/>
                </a:solidFill>
              </a:rPr>
              <a:t>   </a:t>
            </a:r>
            <a:r>
              <a:rPr lang="en-US" sz="1200" dirty="0" smtClean="0">
                <a:solidFill>
                  <a:srgbClr val="17375E"/>
                </a:solidFill>
              </a:rPr>
              <a:t>    </a:t>
            </a:r>
            <a:r>
              <a:rPr lang="en-US" sz="1200" dirty="0" err="1" smtClean="0">
                <a:solidFill>
                  <a:srgbClr val="17375E"/>
                </a:solidFill>
              </a:rPr>
              <a:t>Voir</a:t>
            </a:r>
            <a:r>
              <a:rPr lang="en-US" sz="1200" dirty="0" smtClean="0">
                <a:solidFill>
                  <a:srgbClr val="17375E"/>
                </a:solidFill>
              </a:rPr>
              <a:t> </a:t>
            </a:r>
            <a:r>
              <a:rPr lang="en-US" sz="1200" dirty="0">
                <a:solidFill>
                  <a:srgbClr val="17375E"/>
                </a:solidFill>
              </a:rPr>
              <a:t>aperçu à la diapositive 7.</a:t>
            </a:r>
          </a:p>
          <a:p>
            <a:pPr marL="228600" indent="-228600">
              <a:buFont typeface="Arial" charset="0"/>
              <a:buAutoNum type="arabicPeriod"/>
            </a:pPr>
            <a:r>
              <a:rPr lang="en-US" sz="1200" dirty="0" smtClean="0">
                <a:solidFill>
                  <a:srgbClr val="17375E"/>
                </a:solidFill>
              </a:rPr>
              <a:t>Stimuler </a:t>
            </a:r>
            <a:r>
              <a:rPr lang="en-US" sz="1200" b="1" dirty="0" smtClean="0">
                <a:solidFill>
                  <a:srgbClr val="17375E"/>
                </a:solidFill>
              </a:rPr>
              <a:t>l'échange de savoirs et les discussions</a:t>
            </a:r>
            <a:r>
              <a:rPr lang="en-US" sz="1200" dirty="0" smtClean="0">
                <a:solidFill>
                  <a:srgbClr val="17375E"/>
                </a:solidFill>
              </a:rPr>
              <a:t> sur les concepts présentés : Les questions à soulever par rapport à l'application concrète des directives dans des scénarios réels (possibilité d'application à des projets, opportunités et risques spécifiques) sont comprises sur les diapositives.</a:t>
            </a:r>
          </a:p>
          <a:p>
            <a:pPr marL="0" indent="0">
              <a:buNone/>
            </a:pPr>
            <a:r>
              <a:rPr lang="en-US" sz="1200" dirty="0" smtClean="0">
                <a:solidFill>
                  <a:srgbClr val="17375E"/>
                </a:solidFill>
              </a:rPr>
              <a:t>Les informations fournies ici sont également </a:t>
            </a:r>
            <a:r>
              <a:rPr lang="en-US" sz="1200" b="1" dirty="0" smtClean="0">
                <a:solidFill>
                  <a:srgbClr val="17375E"/>
                </a:solidFill>
              </a:rPr>
              <a:t>interactives</a:t>
            </a:r>
            <a:r>
              <a:rPr lang="en-US" sz="1200" dirty="0" smtClean="0">
                <a:solidFill>
                  <a:srgbClr val="17375E"/>
                </a:solidFill>
              </a:rPr>
              <a:t> :</a:t>
            </a:r>
            <a:endParaRPr lang="fr-BE" sz="1200" b="1" dirty="0">
              <a:solidFill>
                <a:srgbClr val="17375E"/>
              </a:solidFill>
            </a:endParaRPr>
          </a:p>
          <a:p>
            <a:pPr marL="400050" lvl="1" indent="0">
              <a:buNone/>
            </a:pPr>
            <a:r>
              <a:rPr lang="en-US" sz="1200" dirty="0">
                <a:solidFill>
                  <a:srgbClr val="17375E"/>
                </a:solidFill>
              </a:rPr>
              <a:t>Des </a:t>
            </a:r>
            <a:r>
              <a:rPr lang="en-US" sz="1200" b="1" dirty="0" smtClean="0">
                <a:solidFill>
                  <a:srgbClr val="17375E"/>
                </a:solidFill>
              </a:rPr>
              <a:t>références croisées</a:t>
            </a:r>
            <a:r>
              <a:rPr lang="en-US" sz="1200" dirty="0">
                <a:solidFill>
                  <a:srgbClr val="17375E"/>
                </a:solidFill>
              </a:rPr>
              <a:t> entre des contenus liés par leur thème vous permettent de vous orienter rapidement et de mener des recherches ciblées. Un clic sur une icône vous emmène à des contenus sur des sujets liés.</a:t>
            </a:r>
          </a:p>
          <a:p>
            <a:pPr marL="400050" lvl="1" indent="0">
              <a:buNone/>
            </a:pPr>
            <a:r>
              <a:rPr lang="en-US" sz="1200" dirty="0">
                <a:solidFill>
                  <a:srgbClr val="17375E"/>
                </a:solidFill>
              </a:rPr>
              <a:t>Des </a:t>
            </a:r>
            <a:r>
              <a:rPr lang="en-US" sz="1200" b="1" dirty="0" smtClean="0">
                <a:solidFill>
                  <a:srgbClr val="17375E"/>
                </a:solidFill>
              </a:rPr>
              <a:t>hyperliens</a:t>
            </a:r>
            <a:r>
              <a:rPr dirty="0" smtClean="0"/>
              <a:t> </a:t>
            </a:r>
            <a:r>
              <a:rPr lang="en-US" sz="1200" dirty="0">
                <a:solidFill>
                  <a:srgbClr val="17375E"/>
                </a:solidFill>
              </a:rPr>
              <a:t>menant à des boites à outils et directives importants ont été intégrés à l'avant-projet de SAP. Un clic sur une icône vous emmène à la source originale.</a:t>
            </a:r>
            <a:endParaRPr lang="fr-BE" sz="1200" dirty="0" smtClean="0">
              <a:solidFill>
                <a:srgbClr val="17375E"/>
              </a:solidFill>
            </a:endParaRPr>
          </a:p>
          <a:p>
            <a:pPr marL="0" indent="0">
              <a:spcAft>
                <a:spcPts val="600"/>
              </a:spcAft>
              <a:buNone/>
            </a:pPr>
            <a:r>
              <a:rPr lang="de-DE" sz="1200" b="1" dirty="0" smtClean="0">
                <a:solidFill>
                  <a:srgbClr val="17375E"/>
                </a:solidFill>
              </a:rPr>
              <a:t>Autres icônes / références</a:t>
            </a:r>
            <a:r>
              <a:rPr dirty="0" smtClean="0"/>
              <a:t> </a:t>
            </a:r>
            <a:r>
              <a:rPr lang="de-DE" sz="1200" dirty="0" smtClean="0">
                <a:solidFill>
                  <a:srgbClr val="17375E"/>
                </a:solidFill>
              </a:rPr>
              <a:t>utilisées :</a:t>
            </a:r>
          </a:p>
          <a:p>
            <a:pPr marL="400050" lvl="1" indent="0">
              <a:buNone/>
            </a:pPr>
            <a:r>
              <a:rPr lang="en-US" sz="1200" b="1" dirty="0" smtClean="0">
                <a:solidFill>
                  <a:srgbClr val="17375E"/>
                </a:solidFill>
              </a:rPr>
              <a:t>Faits spéciaux</a:t>
            </a:r>
            <a:r>
              <a:rPr lang="en-US" sz="1200" dirty="0">
                <a:solidFill>
                  <a:srgbClr val="17375E"/>
                </a:solidFill>
              </a:rPr>
              <a:t> et références (de sources secondaires et primaires) à prendre en compte.</a:t>
            </a:r>
          </a:p>
          <a:p>
            <a:pPr marL="400050" lvl="1" indent="0">
              <a:buNone/>
            </a:pPr>
            <a:endParaRPr lang="fr-BE" sz="1200" dirty="0" smtClean="0">
              <a:solidFill>
                <a:srgbClr val="17375E"/>
              </a:solidFill>
            </a:endParaRPr>
          </a:p>
          <a:p>
            <a:pPr marL="400050" lvl="1" indent="0">
              <a:buNone/>
            </a:pPr>
            <a:r>
              <a:rPr lang="en-US" sz="1200" dirty="0" smtClean="0">
                <a:solidFill>
                  <a:srgbClr val="17375E"/>
                </a:solidFill>
              </a:rPr>
              <a:t>Conseils en matière de </a:t>
            </a:r>
            <a:r>
              <a:rPr lang="en-US" sz="1200" b="1" dirty="0" smtClean="0">
                <a:solidFill>
                  <a:srgbClr val="17375E"/>
                </a:solidFill>
              </a:rPr>
              <a:t>débat et de discussion</a:t>
            </a:r>
            <a:r>
              <a:rPr lang="en-US" sz="1200" dirty="0" smtClean="0">
                <a:solidFill>
                  <a:srgbClr val="17375E"/>
                </a:solidFill>
              </a:rPr>
              <a:t> pour la planification de mesures d'acceptation sociale.</a:t>
            </a:r>
          </a:p>
          <a:p>
            <a:pPr marL="400050" lvl="1" indent="0">
              <a:buNone/>
            </a:pPr>
            <a:r>
              <a:rPr dirty="0"/>
              <a:t/>
            </a:r>
            <a:br>
              <a:rPr dirty="0"/>
            </a:br>
            <a:r>
              <a:rPr lang="en-US" sz="1200" dirty="0" smtClean="0">
                <a:solidFill>
                  <a:srgbClr val="17375E"/>
                </a:solidFill>
              </a:rPr>
              <a:t>Les </a:t>
            </a:r>
            <a:r>
              <a:rPr lang="en-US" sz="1200" b="1" dirty="0" smtClean="0">
                <a:solidFill>
                  <a:srgbClr val="17375E"/>
                </a:solidFill>
              </a:rPr>
              <a:t>termes définis dans le glossaire WISE Power</a:t>
            </a:r>
            <a:r>
              <a:rPr lang="en-US" sz="1200" dirty="0" smtClean="0">
                <a:solidFill>
                  <a:srgbClr val="17375E"/>
                </a:solidFill>
              </a:rPr>
              <a:t> sont indiqués par un astérisque </a:t>
            </a:r>
            <a:r>
              <a:rPr lang="en-US" sz="1200" b="1" dirty="0" smtClean="0">
                <a:solidFill>
                  <a:srgbClr val="17375E"/>
                </a:solidFill>
              </a:rPr>
              <a:t>(*)</a:t>
            </a:r>
            <a:r>
              <a:rPr lang="en-US" sz="1200" dirty="0" smtClean="0">
                <a:solidFill>
                  <a:srgbClr val="17375E"/>
                </a:solidFill>
              </a:rPr>
              <a:t>.</a:t>
            </a:r>
            <a:endParaRPr lang="fr-BE" sz="1200" b="1" dirty="0">
              <a:solidFill>
                <a:srgbClr val="17375E"/>
              </a:solidFill>
            </a:endParaRPr>
          </a:p>
        </p:txBody>
      </p:sp>
      <p:pic>
        <p:nvPicPr>
          <p:cNvPr id="5" name="Grafik 20"/>
          <p:cNvPicPr>
            <a:picLocks noChangeAspect="1"/>
          </p:cNvPicPr>
          <p:nvPr/>
        </p:nvPicPr>
        <p:blipFill>
          <a:blip r:embed="rId2" cstate="print"/>
          <a:srcRect/>
          <a:stretch>
            <a:fillRect/>
          </a:stretch>
        </p:blipFill>
        <p:spPr bwMode="auto">
          <a:xfrm>
            <a:off x="1043608" y="3614640"/>
            <a:ext cx="245206" cy="246408"/>
          </a:xfrm>
          <a:prstGeom prst="rect">
            <a:avLst/>
          </a:prstGeom>
          <a:noFill/>
          <a:ln w="9525">
            <a:noFill/>
            <a:miter lim="800000"/>
            <a:headEnd/>
            <a:tailEnd/>
          </a:ln>
        </p:spPr>
      </p:pic>
      <p:pic>
        <p:nvPicPr>
          <p:cNvPr id="6" name="Grafik 21"/>
          <p:cNvPicPr>
            <a:picLocks noChangeAspect="1"/>
          </p:cNvPicPr>
          <p:nvPr/>
        </p:nvPicPr>
        <p:blipFill>
          <a:blip r:embed="rId3" cstate="print"/>
          <a:srcRect/>
          <a:stretch>
            <a:fillRect/>
          </a:stretch>
        </p:blipFill>
        <p:spPr bwMode="auto">
          <a:xfrm>
            <a:off x="1049164" y="3212976"/>
            <a:ext cx="236792" cy="236792"/>
          </a:xfrm>
          <a:prstGeom prst="rect">
            <a:avLst/>
          </a:prstGeom>
          <a:noFill/>
          <a:ln w="9525">
            <a:noFill/>
            <a:miter lim="800000"/>
            <a:headEnd/>
            <a:tailEnd/>
          </a:ln>
        </p:spPr>
      </p:pic>
      <p:pic>
        <p:nvPicPr>
          <p:cNvPr id="7" name="Grafik 15"/>
          <p:cNvPicPr>
            <a:picLocks noChangeAspect="1"/>
          </p:cNvPicPr>
          <p:nvPr/>
        </p:nvPicPr>
        <p:blipFill>
          <a:blip r:embed="rId4" cstate="print"/>
          <a:srcRect/>
          <a:stretch>
            <a:fillRect/>
          </a:stretch>
        </p:blipFill>
        <p:spPr bwMode="auto">
          <a:xfrm>
            <a:off x="1033045" y="4344893"/>
            <a:ext cx="323850" cy="323850"/>
          </a:xfrm>
          <a:prstGeom prst="rect">
            <a:avLst/>
          </a:prstGeom>
          <a:noFill/>
          <a:ln w="9525">
            <a:noFill/>
            <a:miter lim="800000"/>
            <a:headEnd/>
            <a:tailEnd/>
          </a:ln>
        </p:spPr>
      </p:pic>
      <p:pic>
        <p:nvPicPr>
          <p:cNvPr id="8" name="Grafik 21"/>
          <p:cNvPicPr>
            <a:picLocks noChangeAspect="1"/>
          </p:cNvPicPr>
          <p:nvPr/>
        </p:nvPicPr>
        <p:blipFill>
          <a:blip r:embed="rId3" cstate="print"/>
          <a:srcRect/>
          <a:stretch>
            <a:fillRect/>
          </a:stretch>
        </p:blipFill>
        <p:spPr bwMode="auto">
          <a:xfrm>
            <a:off x="1285956" y="2316867"/>
            <a:ext cx="118396" cy="118396"/>
          </a:xfrm>
          <a:prstGeom prst="rect">
            <a:avLst/>
          </a:prstGeom>
          <a:noFill/>
          <a:ln w="9525">
            <a:noFill/>
            <a:miter lim="800000"/>
            <a:headEnd/>
            <a:tailEnd/>
          </a:ln>
        </p:spPr>
      </p:pic>
      <p:pic>
        <p:nvPicPr>
          <p:cNvPr id="10" name="Grafi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2895" y="4683859"/>
            <a:ext cx="324000" cy="324000"/>
          </a:xfrm>
          <a:prstGeom prst="rect">
            <a:avLst/>
          </a:prstGeom>
        </p:spPr>
      </p:pic>
      <p:pic>
        <p:nvPicPr>
          <p:cNvPr id="12" name="Grafik 21"/>
          <p:cNvPicPr>
            <a:picLocks noChangeAspect="1"/>
          </p:cNvPicPr>
          <p:nvPr/>
        </p:nvPicPr>
        <p:blipFill>
          <a:blip r:embed="rId3" cstate="print"/>
          <a:srcRect/>
          <a:stretch>
            <a:fillRect/>
          </a:stretch>
        </p:blipFill>
        <p:spPr bwMode="auto">
          <a:xfrm>
            <a:off x="4944850" y="1840022"/>
            <a:ext cx="118396" cy="118396"/>
          </a:xfrm>
          <a:prstGeom prst="rect">
            <a:avLst/>
          </a:prstGeom>
          <a:noFill/>
          <a:ln w="9525">
            <a:noFill/>
            <a:miter lim="800000"/>
            <a:headEnd/>
            <a:tailEnd/>
          </a:ln>
        </p:spPr>
      </p:pic>
    </p:spTree>
    <p:extLst>
      <p:ext uri="{BB962C8B-B14F-4D97-AF65-F5344CB8AC3E}">
        <p14:creationId xmlns:p14="http://schemas.microsoft.com/office/powerpoint/2010/main" val="2036857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sz="2400" dirty="0"/>
              <a:t>Pourquoi et comment ? Concevoir votre stratégie d'acceptation sociale </a:t>
            </a:r>
            <a:endParaRPr lang="fr-BE" sz="2400" dirty="0"/>
          </a:p>
        </p:txBody>
      </p:sp>
      <p:sp>
        <p:nvSpPr>
          <p:cNvPr id="4" name="Inhaltsplatzhalter 2"/>
          <p:cNvSpPr>
            <a:spLocks noGrp="1"/>
          </p:cNvSpPr>
          <p:nvPr>
            <p:ph idx="1"/>
          </p:nvPr>
        </p:nvSpPr>
        <p:spPr>
          <a:xfrm>
            <a:off x="828504" y="1268760"/>
            <a:ext cx="8280000" cy="4248472"/>
          </a:xfrm>
        </p:spPr>
        <p:txBody>
          <a:bodyPr>
            <a:normAutofit/>
          </a:bodyPr>
          <a:lstStyle/>
          <a:p>
            <a:pPr marL="0" indent="0">
              <a:buNone/>
            </a:pPr>
            <a:r>
              <a:rPr lang="en-US" sz="1200" dirty="0" smtClean="0">
                <a:solidFill>
                  <a:srgbClr val="17375E"/>
                </a:solidFill>
              </a:rPr>
              <a:t>Il convient de prendre en compte deux éléments capitaux issus des recherches sur l'acceptation sociale pour le développement de projets éoliens : </a:t>
            </a:r>
            <a:endParaRPr lang="fr-BE" sz="1200" dirty="0" smtClean="0">
              <a:solidFill>
                <a:srgbClr val="17375E"/>
              </a:solidFill>
            </a:endParaRPr>
          </a:p>
        </p:txBody>
      </p:sp>
      <p:graphicFrame>
        <p:nvGraphicFramePr>
          <p:cNvPr id="9" name="Tabelle 8"/>
          <p:cNvGraphicFramePr>
            <a:graphicFrameLocks noGrp="1"/>
          </p:cNvGraphicFramePr>
          <p:nvPr>
            <p:extLst>
              <p:ext uri="{D42A27DB-BD31-4B8C-83A1-F6EECF244321}">
                <p14:modId xmlns:p14="http://schemas.microsoft.com/office/powerpoint/2010/main" val="3352166624"/>
              </p:ext>
            </p:extLst>
          </p:nvPr>
        </p:nvGraphicFramePr>
        <p:xfrm>
          <a:off x="899592" y="1793945"/>
          <a:ext cx="7416824" cy="3548380"/>
        </p:xfrm>
        <a:graphic>
          <a:graphicData uri="http://schemas.openxmlformats.org/drawingml/2006/table">
            <a:tbl>
              <a:tblPr firstRow="1" firstCol="1" bandRow="1">
                <a:tableStyleId>{5C22544A-7EE6-4342-B048-85BDC9FD1C3A}</a:tableStyleId>
              </a:tblPr>
              <a:tblGrid>
                <a:gridCol w="3143047"/>
                <a:gridCol w="1825505"/>
                <a:gridCol w="2448272"/>
              </a:tblGrid>
              <a:tr h="0">
                <a:tc>
                  <a:txBody>
                    <a:bodyPr/>
                    <a:lstStyle/>
                    <a:p>
                      <a:pPr>
                        <a:lnSpc>
                          <a:spcPct val="115000"/>
                        </a:lnSpc>
                        <a:spcAft>
                          <a:spcPts val="0"/>
                        </a:spcAft>
                      </a:pPr>
                      <a:r>
                        <a:rPr lang="en-US" sz="1200" dirty="0" smtClean="0">
                          <a:effectLst/>
                        </a:rPr>
                        <a:t>Contexte – Pourquoi une stratégie efficace d'acceptation sociale est-elle primordiale ?</a:t>
                      </a:r>
                      <a:endParaRPr lang="fr-BE"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smtClean="0">
                          <a:effectLst/>
                        </a:rPr>
                        <a:t>Questions ouvertes à prendre en compte </a:t>
                      </a:r>
                      <a:endParaRPr lang="fr-BE"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Utilisation de l'avant-projet de SAP</a:t>
                      </a:r>
                      <a:endParaRPr lang="fr-BE" sz="12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US" sz="1200" b="0" dirty="0">
                          <a:effectLst/>
                        </a:rPr>
                        <a:t>1. « La participation* efficace de la communauté</a:t>
                      </a:r>
                      <a:r>
                        <a:rPr sz="1200" dirty="0"/>
                        <a:t> </a:t>
                      </a:r>
                      <a:r>
                        <a:rPr lang="en-US" sz="1200" b="0" dirty="0" smtClean="0">
                          <a:effectLst/>
                        </a:rPr>
                        <a:t>et la consultation publique* sont la pierre angulaire d'un développement réussi de l'énergie éolienne. La participation continue et proactive de la communauté est un investissement vital pour la réussite à long terme de votre projet. » (Directive CANWEA)</a:t>
                      </a:r>
                      <a:endParaRPr lang="fr-BE" sz="1200" b="0" dirty="0">
                        <a:effectLst/>
                      </a:endParaRPr>
                    </a:p>
                    <a:p>
                      <a:pPr>
                        <a:lnSpc>
                          <a:spcPct val="115000"/>
                        </a:lnSpc>
                        <a:spcAft>
                          <a:spcPts val="0"/>
                        </a:spcAft>
                      </a:pPr>
                      <a:r>
                        <a:rPr lang="en-US" sz="1200" b="0" dirty="0">
                          <a:effectLst/>
                        </a:rPr>
                        <a:t> </a:t>
                      </a:r>
                      <a:endParaRPr lang="fr-BE" sz="1200" b="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smtClean="0">
                          <a:effectLst/>
                        </a:rPr>
                        <a:t>Comment obtenir une participation* continue et proactive de la communauté ? </a:t>
                      </a:r>
                      <a:endParaRPr lang="fr-BE"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smtClean="0">
                          <a:effectLst/>
                        </a:rPr>
                        <a:t>Résumé des directives pour les </a:t>
                      </a:r>
                      <a:r>
                        <a:rPr lang="en-US" sz="1200" b="1" dirty="0" smtClean="0">
                          <a:effectLst/>
                        </a:rPr>
                        <a:t>champs d'action SAP</a:t>
                      </a:r>
                      <a:r>
                        <a:rPr sz="1200"/>
                        <a:t> </a:t>
                      </a:r>
                      <a:r>
                        <a:rPr lang="en-US" sz="1200" dirty="0" smtClean="0">
                          <a:effectLst/>
                        </a:rPr>
                        <a:t>à garder à l'esprit pendant toute la durée de vie du projet.</a:t>
                      </a:r>
                      <a:endParaRPr lang="fr-BE" sz="12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US" sz="1200" b="0" dirty="0">
                          <a:effectLst/>
                        </a:rPr>
                        <a:t>2. « Chaque projet est unique et nécessite une mise en correspondance individuelle, en tenant compte du contexte local. » (Task 28 de l'AIE)</a:t>
                      </a:r>
                      <a:endParaRPr lang="fr-BE" sz="1200" b="0" dirty="0">
                        <a:effectLst/>
                      </a:endParaRPr>
                    </a:p>
                    <a:p>
                      <a:pPr>
                        <a:lnSpc>
                          <a:spcPct val="115000"/>
                        </a:lnSpc>
                        <a:spcAft>
                          <a:spcPts val="0"/>
                        </a:spcAft>
                      </a:pPr>
                      <a:r>
                        <a:rPr lang="en-US" sz="1200" b="0" dirty="0">
                          <a:effectLst/>
                        </a:rPr>
                        <a:t> </a:t>
                      </a:r>
                      <a:endParaRPr lang="fr-BE" sz="1200" b="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smtClean="0">
                          <a:effectLst/>
                        </a:rPr>
                        <a:t>Comment parvenir à une </a:t>
                      </a:r>
                      <a:r>
                        <a:rPr lang="en-US" sz="1200" b="1" dirty="0" smtClean="0">
                          <a:effectLst/>
                        </a:rPr>
                        <a:t>mise en correspondance sur mesure </a:t>
                      </a:r>
                      <a:r>
                        <a:rPr lang="en-US" sz="1200" b="0" dirty="0" smtClean="0">
                          <a:effectLst/>
                        </a:rPr>
                        <a:t>(adaptée aux circonstances individuelles)</a:t>
                      </a:r>
                      <a:r>
                        <a:rPr lang="en-US" sz="1200" dirty="0" smtClean="0">
                          <a:effectLst/>
                        </a:rPr>
                        <a:t> ? </a:t>
                      </a:r>
                      <a:endParaRPr lang="fr-BE" sz="1200" dirty="0">
                        <a:effectLst/>
                      </a:endParaRPr>
                    </a:p>
                    <a:p>
                      <a:pPr>
                        <a:lnSpc>
                          <a:spcPct val="115000"/>
                        </a:lnSpc>
                        <a:spcAft>
                          <a:spcPts val="0"/>
                        </a:spcAft>
                      </a:pPr>
                      <a:r>
                        <a:rPr lang="en-US" sz="1200" dirty="0">
                          <a:effectLst/>
                        </a:rPr>
                        <a:t> </a:t>
                      </a:r>
                      <a:endParaRPr lang="fr-BE"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smtClean="0">
                          <a:effectLst/>
                        </a:rPr>
                        <a:t>Résumé des directives pour </a:t>
                      </a:r>
                      <a:r>
                        <a:rPr lang="en-US" sz="1200" b="1" dirty="0">
                          <a:effectLst/>
                        </a:rPr>
                        <a:t>garantir une analyse approfondie durant tout le cycle du projet</a:t>
                      </a:r>
                      <a:r>
                        <a:rPr lang="en-US" sz="1200" dirty="0" smtClean="0">
                          <a:effectLst/>
                        </a:rPr>
                        <a:t> des aspects sociaux, techniques et de planification influençant l'acceptation sociale* et d'éventuelles mesures de réaction.</a:t>
                      </a:r>
                      <a:endParaRPr lang="fr-BE"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36857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Les champs d'action des SAP, * à la base du processus</a:t>
            </a:r>
            <a:endParaRPr lang="fr-BE" dirty="0"/>
          </a:p>
        </p:txBody>
      </p:sp>
      <p:sp>
        <p:nvSpPr>
          <p:cNvPr id="9" name="Inhaltsplatzhalter 2"/>
          <p:cNvSpPr>
            <a:spLocks noGrp="1"/>
          </p:cNvSpPr>
          <p:nvPr>
            <p:ph idx="1"/>
          </p:nvPr>
        </p:nvSpPr>
        <p:spPr>
          <a:xfrm>
            <a:off x="611560" y="1248532"/>
            <a:ext cx="7571184" cy="792088"/>
          </a:xfrm>
        </p:spPr>
        <p:txBody>
          <a:bodyPr>
            <a:normAutofit lnSpcReduction="10000"/>
          </a:bodyPr>
          <a:lstStyle/>
          <a:p>
            <a:pPr marL="0" indent="0">
              <a:buNone/>
            </a:pPr>
            <a:r>
              <a:rPr lang="en-US" sz="1200" dirty="0" smtClean="0">
                <a:solidFill>
                  <a:srgbClr val="17375E"/>
                </a:solidFill>
              </a:rPr>
              <a:t>Les piliers de l'acceptation sociale* </a:t>
            </a:r>
            <a:r>
              <a:rPr lang="en-US" sz="1200" dirty="0" err="1" smtClean="0">
                <a:solidFill>
                  <a:srgbClr val="17375E"/>
                </a:solidFill>
              </a:rPr>
              <a:t>sont</a:t>
            </a:r>
            <a:r>
              <a:rPr lang="en-US" sz="1200" dirty="0" smtClean="0">
                <a:solidFill>
                  <a:srgbClr val="17375E"/>
                </a:solidFill>
              </a:rPr>
              <a:t> </a:t>
            </a:r>
            <a:r>
              <a:rPr lang="en-US" sz="1200" dirty="0" smtClean="0">
                <a:solidFill>
                  <a:srgbClr val="17375E"/>
                </a:solidFill>
              </a:rPr>
              <a:t>“</a:t>
            </a:r>
            <a:r>
              <a:rPr lang="en-US" sz="1200" dirty="0" err="1" smtClean="0">
                <a:solidFill>
                  <a:srgbClr val="17375E"/>
                </a:solidFill>
              </a:rPr>
              <a:t>Fournir</a:t>
            </a:r>
            <a:r>
              <a:rPr lang="en-US" sz="1200" dirty="0" smtClean="0">
                <a:solidFill>
                  <a:srgbClr val="17375E"/>
                </a:solidFill>
              </a:rPr>
              <a:t> </a:t>
            </a:r>
            <a:r>
              <a:rPr lang="en-US" sz="1200" dirty="0" smtClean="0">
                <a:solidFill>
                  <a:srgbClr val="17375E"/>
                </a:solidFill>
              </a:rPr>
              <a:t>des </a:t>
            </a:r>
            <a:r>
              <a:rPr lang="en-US" sz="1200" dirty="0" err="1" smtClean="0">
                <a:solidFill>
                  <a:srgbClr val="17375E"/>
                </a:solidFill>
              </a:rPr>
              <a:t>informations</a:t>
            </a:r>
            <a:r>
              <a:rPr lang="en-US" sz="1200" dirty="0" smtClean="0">
                <a:solidFill>
                  <a:srgbClr val="17375E"/>
                </a:solidFill>
              </a:rPr>
              <a:t>”*, “Participation”* et” </a:t>
            </a:r>
            <a:r>
              <a:rPr lang="en-US" sz="1200" dirty="0" smtClean="0">
                <a:solidFill>
                  <a:srgbClr val="17375E"/>
                </a:solidFill>
              </a:rPr>
              <a:t>Partage des avantages / </a:t>
            </a:r>
            <a:r>
              <a:rPr lang="en-US" sz="1200" dirty="0" err="1" smtClean="0">
                <a:solidFill>
                  <a:srgbClr val="17375E"/>
                </a:solidFill>
              </a:rPr>
              <a:t>Modèles</a:t>
            </a:r>
            <a:r>
              <a:rPr lang="en-US" sz="1200" dirty="0" smtClean="0">
                <a:solidFill>
                  <a:srgbClr val="17375E"/>
                </a:solidFill>
              </a:rPr>
              <a:t> </a:t>
            </a:r>
            <a:r>
              <a:rPr lang="en-US" sz="1200" dirty="0" smtClean="0">
                <a:solidFill>
                  <a:srgbClr val="17375E"/>
                </a:solidFill>
              </a:rPr>
              <a:t>de </a:t>
            </a:r>
            <a:r>
              <a:rPr lang="en-US" sz="1200" dirty="0" err="1" smtClean="0">
                <a:solidFill>
                  <a:srgbClr val="17375E"/>
                </a:solidFill>
              </a:rPr>
              <a:t>financement</a:t>
            </a:r>
            <a:r>
              <a:rPr lang="en-US" sz="1200" dirty="0" smtClean="0">
                <a:solidFill>
                  <a:srgbClr val="17375E"/>
                </a:solidFill>
              </a:rPr>
              <a:t> </a:t>
            </a:r>
            <a:r>
              <a:rPr lang="en-US" sz="1200" dirty="0" err="1" smtClean="0">
                <a:solidFill>
                  <a:srgbClr val="17375E"/>
                </a:solidFill>
              </a:rPr>
              <a:t>innovants</a:t>
            </a:r>
            <a:r>
              <a:rPr lang="en-US" sz="1200" dirty="0" smtClean="0">
                <a:solidFill>
                  <a:srgbClr val="17375E"/>
                </a:solidFill>
              </a:rPr>
              <a:t>”*. </a:t>
            </a:r>
            <a:r>
              <a:rPr lang="en-US" sz="1200" dirty="0" smtClean="0">
                <a:solidFill>
                  <a:srgbClr val="17375E"/>
                </a:solidFill>
              </a:rPr>
              <a:t>L'objectif de cette boite à outils est de vous aider à passer d'activités isolées à un plan d'action stratégique d'acceptation sociale qui englobe autant que possible les composants principaux du guide :</a:t>
            </a:r>
          </a:p>
          <a:p>
            <a:pPr marL="0" indent="0">
              <a:buNone/>
            </a:pPr>
            <a:endParaRPr lang="fr-BE" sz="1200" dirty="0">
              <a:solidFill>
                <a:srgbClr val="17375E"/>
              </a:solidFill>
            </a:endParaRPr>
          </a:p>
          <a:p>
            <a:pPr marL="0" indent="0">
              <a:buNone/>
            </a:pPr>
            <a:endParaRPr lang="fr-BE" sz="1200" dirty="0" smtClean="0">
              <a:solidFill>
                <a:srgbClr val="17375E"/>
              </a:solidFill>
            </a:endParaRPr>
          </a:p>
          <a:p>
            <a:pPr marL="0" indent="0">
              <a:buNone/>
            </a:pPr>
            <a:endParaRPr lang="fr-BE" sz="1200" dirty="0">
              <a:solidFill>
                <a:srgbClr val="17375E"/>
              </a:solidFill>
            </a:endParaRPr>
          </a:p>
          <a:p>
            <a:pPr marL="0" indent="0">
              <a:buNone/>
            </a:pPr>
            <a:endParaRPr lang="fr-BE" sz="1200" dirty="0" smtClean="0">
              <a:solidFill>
                <a:srgbClr val="17375E"/>
              </a:solidFill>
            </a:endParaRPr>
          </a:p>
          <a:p>
            <a:pPr marL="0" indent="0">
              <a:buNone/>
            </a:pPr>
            <a:endParaRPr lang="fr-BE" sz="1200" dirty="0">
              <a:solidFill>
                <a:srgbClr val="17375E"/>
              </a:solidFill>
            </a:endParaRPr>
          </a:p>
          <a:p>
            <a:pPr marL="0" indent="0">
              <a:buNone/>
            </a:pPr>
            <a:endParaRPr lang="fr-BE" sz="1200" dirty="0" smtClean="0">
              <a:solidFill>
                <a:srgbClr val="17375E"/>
              </a:solidFill>
            </a:endParaRPr>
          </a:p>
          <a:p>
            <a:pPr marL="0" indent="0">
              <a:buNone/>
            </a:pPr>
            <a:endParaRPr lang="fr-BE" sz="1200" dirty="0">
              <a:solidFill>
                <a:srgbClr val="17375E"/>
              </a:solidFill>
            </a:endParaRPr>
          </a:p>
          <a:p>
            <a:pPr marL="0" indent="0">
              <a:buNone/>
            </a:pPr>
            <a:endParaRPr lang="fr-BE" sz="1200" dirty="0" smtClean="0">
              <a:solidFill>
                <a:srgbClr val="17375E"/>
              </a:solidFill>
            </a:endParaRPr>
          </a:p>
          <a:p>
            <a:pPr marL="0" indent="0">
              <a:buNone/>
            </a:pPr>
            <a:endParaRPr lang="fr-BE" sz="1200" dirty="0" smtClean="0">
              <a:solidFill>
                <a:srgbClr val="17375E"/>
              </a:solidFill>
            </a:endParaRPr>
          </a:p>
          <a:p>
            <a:pPr marL="0" indent="0">
              <a:buNone/>
            </a:pPr>
            <a:endParaRPr lang="fr-BE" sz="1200" dirty="0" smtClean="0">
              <a:solidFill>
                <a:srgbClr val="17375E"/>
              </a:solidFill>
            </a:endParaRPr>
          </a:p>
          <a:p>
            <a:pPr marL="0" indent="0">
              <a:buNone/>
            </a:pPr>
            <a:endParaRPr lang="fr-BE" sz="1200" dirty="0" smtClean="0">
              <a:solidFill>
                <a:srgbClr val="17375E"/>
              </a:solidFill>
            </a:endParaRPr>
          </a:p>
          <a:p>
            <a:pPr marL="0" indent="0">
              <a:buNone/>
            </a:pPr>
            <a:endParaRPr lang="fr-BE" sz="1200" dirty="0">
              <a:solidFill>
                <a:srgbClr val="17375E"/>
              </a:solidFill>
            </a:endParaRPr>
          </a:p>
          <a:p>
            <a:pPr marL="0" indent="0">
              <a:buNone/>
            </a:pPr>
            <a:endParaRPr lang="fr-BE" sz="1200" dirty="0" smtClean="0">
              <a:solidFill>
                <a:srgbClr val="17375E"/>
              </a:solidFill>
            </a:endParaRPr>
          </a:p>
        </p:txBody>
      </p:sp>
      <p:graphicFrame>
        <p:nvGraphicFramePr>
          <p:cNvPr id="8" name="Diagramm 7"/>
          <p:cNvGraphicFramePr/>
          <p:nvPr>
            <p:extLst>
              <p:ext uri="{D42A27DB-BD31-4B8C-83A1-F6EECF244321}">
                <p14:modId xmlns:p14="http://schemas.microsoft.com/office/powerpoint/2010/main" val="258483588"/>
              </p:ext>
            </p:extLst>
          </p:nvPr>
        </p:nvGraphicFramePr>
        <p:xfrm>
          <a:off x="611560" y="1700808"/>
          <a:ext cx="6768752" cy="388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feil nach rechts 4"/>
          <p:cNvSpPr/>
          <p:nvPr/>
        </p:nvSpPr>
        <p:spPr>
          <a:xfrm rot="5400000">
            <a:off x="2115839" y="3364880"/>
            <a:ext cx="3328144" cy="43204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Textfeld 5"/>
          <p:cNvSpPr txBox="1"/>
          <p:nvPr/>
        </p:nvSpPr>
        <p:spPr>
          <a:xfrm>
            <a:off x="1619672" y="5554985"/>
            <a:ext cx="7200800" cy="577081"/>
          </a:xfrm>
          <a:prstGeom prst="rect">
            <a:avLst/>
          </a:prstGeom>
          <a:solidFill>
            <a:schemeClr val="bg1">
              <a:lumMod val="85000"/>
            </a:schemeClr>
          </a:solidFill>
          <a:ln>
            <a:solidFill>
              <a:schemeClr val="tx2"/>
            </a:solidFill>
          </a:ln>
        </p:spPr>
        <p:txBody>
          <a:bodyPr wrap="square" rtlCol="0">
            <a:spAutoFit/>
          </a:bodyPr>
          <a:lstStyle/>
          <a:p>
            <a:pPr>
              <a:spcBef>
                <a:spcPct val="20000"/>
              </a:spcBef>
            </a:pPr>
            <a:r>
              <a:rPr lang="en-US" sz="1050" dirty="0" smtClean="0">
                <a:solidFill>
                  <a:srgbClr val="17375E"/>
                </a:solidFill>
                <a:latin typeface="Franklin Gothic Book"/>
              </a:rPr>
              <a:t>Les activités d'information et de participation sont la base de l'interaction entre les stakeholders. Les systèmes de financement innovant et de partage d'avantages doivent être dérivés et étayés par des informations continues et une participation avec les stakeholders locaux concernés par le projet. </a:t>
            </a:r>
            <a:endParaRPr lang="fr-BE" sz="1050" dirty="0">
              <a:solidFill>
                <a:srgbClr val="17375E"/>
              </a:solidFill>
              <a:latin typeface="Franklin Gothic Book"/>
              <a:cs typeface="Franklin Gothic Book"/>
            </a:endParaRPr>
          </a:p>
        </p:txBody>
      </p:sp>
      <p:pic>
        <p:nvPicPr>
          <p:cNvPr id="7" name="Grafik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1642" y="5528084"/>
            <a:ext cx="399996" cy="396000"/>
          </a:xfrm>
          <a:prstGeom prst="rect">
            <a:avLst/>
          </a:prstGeom>
        </p:spPr>
      </p:pic>
    </p:spTree>
    <p:extLst>
      <p:ext uri="{BB962C8B-B14F-4D97-AF65-F5344CB8AC3E}">
        <p14:creationId xmlns:p14="http://schemas.microsoft.com/office/powerpoint/2010/main" val="2036857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38906078"/>
              </p:ext>
            </p:extLst>
          </p:nvPr>
        </p:nvGraphicFramePr>
        <p:xfrm>
          <a:off x="899592" y="1916832"/>
          <a:ext cx="7776864" cy="4271772"/>
        </p:xfrm>
        <a:graphic>
          <a:graphicData uri="http://schemas.openxmlformats.org/drawingml/2006/table">
            <a:tbl>
              <a:tblPr firstRow="1" bandRow="1">
                <a:tableStyleId>{5C22544A-7EE6-4342-B048-85BDC9FD1C3A}</a:tableStyleId>
              </a:tblPr>
              <a:tblGrid>
                <a:gridCol w="3577357"/>
                <a:gridCol w="4199507"/>
              </a:tblGrid>
              <a:tr h="508481">
                <a:tc>
                  <a:txBody>
                    <a:bodyPr/>
                    <a:lstStyle/>
                    <a:p>
                      <a:r>
                        <a:rPr lang="de-DE" sz="1400" b="1" kern="1200" dirty="0" smtClean="0">
                          <a:solidFill>
                            <a:srgbClr val="FFFFFF"/>
                          </a:solidFill>
                          <a:latin typeface="+mn-lt"/>
                        </a:rPr>
                        <a:t>Objectifs</a:t>
                      </a:r>
                      <a:endParaRPr lang="fr-BE" sz="1400" b="1" kern="1200" dirty="0">
                        <a:solidFill>
                          <a:srgbClr val="FFFFFF"/>
                        </a:solidFill>
                        <a:latin typeface="+mn-lt"/>
                        <a:ea typeface="+mn-ea"/>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b="1" kern="1200" dirty="0" smtClean="0">
                          <a:solidFill>
                            <a:srgbClr val="FFFFFF"/>
                          </a:solidFill>
                          <a:latin typeface="+mn-lt"/>
                        </a:rPr>
                        <a:t>Documents à livrer</a:t>
                      </a:r>
                      <a:r>
                        <a:t> </a:t>
                      </a:r>
                      <a:r>
                        <a:rPr lang="en-US" sz="1400" b="1" kern="1200" dirty="0" smtClean="0">
                          <a:solidFill>
                            <a:srgbClr val="FFFFFF"/>
                          </a:solidFill>
                          <a:latin typeface="+mn-lt"/>
                        </a:rPr>
                        <a:t>pour établir et mettre en œuvre une stratégie adéquate</a:t>
                      </a:r>
                      <a:endParaRPr lang="fr-BE" sz="1400" dirty="0"/>
                    </a:p>
                  </a:txBody>
                  <a:tcPr/>
                </a:tc>
              </a:tr>
              <a:tr h="524113">
                <a:tc>
                  <a:txBody>
                    <a:bodyPr/>
                    <a:lstStyle/>
                    <a:p>
                      <a:pPr marL="0" marR="0" lvl="0" indent="0" algn="l" defTabSz="457200" rtl="0" eaLnBrk="1" fontAlgn="base" latinLnBrk="0" hangingPunct="1">
                        <a:lnSpc>
                          <a:spcPct val="115000"/>
                        </a:lnSpc>
                        <a:spcBef>
                          <a:spcPct val="0"/>
                        </a:spcBef>
                        <a:spcAft>
                          <a:spcPts val="0"/>
                        </a:spcAft>
                        <a:buClrTx/>
                        <a:buSzPct val="100000"/>
                        <a:buFont typeface="+mj-lt"/>
                        <a:buNone/>
                        <a:tabLst/>
                        <a:defRPr/>
                      </a:pPr>
                      <a:r>
                        <a:rPr kumimoji="0" lang="en-US" sz="1400" b="0" i="0" u="none" strike="noStrike" kern="1200" cap="none" spc="0" normalizeH="0" baseline="0" noProof="0" dirty="0" smtClean="0">
                          <a:ln>
                            <a:noFill/>
                          </a:ln>
                          <a:solidFill>
                            <a:srgbClr val="323232"/>
                          </a:solidFill>
                          <a:effectLst/>
                          <a:uLnTx/>
                          <a:uFillTx/>
                          <a:latin typeface="+mn-lt"/>
                        </a:rPr>
                        <a:t>Évaluer le contexte socioéconomique </a:t>
                      </a:r>
                      <a:endParaRPr lang="fr-BE" sz="1400" dirty="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dk1"/>
                          </a:solidFill>
                          <a:latin typeface="+mn-lt"/>
                        </a:rPr>
                        <a:t>Liste des facteurs sociaux, économiques et politiques</a:t>
                      </a:r>
                      <a:r>
                        <a:rPr dirty="0"/>
                        <a:t> </a:t>
                      </a:r>
                      <a:r>
                        <a:rPr lang="en-US" sz="1400" dirty="0" smtClean="0">
                          <a:solidFill>
                            <a:schemeClr val="dk1"/>
                          </a:solidFill>
                          <a:latin typeface="+mn-lt"/>
                        </a:rPr>
                        <a:t>influençant le projet</a:t>
                      </a:r>
                      <a:endParaRPr lang="fr-BE" sz="1400" dirty="0">
                        <a:latin typeface="+mn-lt"/>
                      </a:endParaRPr>
                    </a:p>
                  </a:txBody>
                  <a:tcPr marL="360000"/>
                </a:tc>
              </a:tr>
              <a:tr h="524113">
                <a:tc>
                  <a:txBody>
                    <a:bodyPr/>
                    <a:lstStyle/>
                    <a:p>
                      <a:pPr marL="0" marR="0" lvl="0" indent="0" algn="l" defTabSz="457200" rtl="0" eaLnBrk="1" fontAlgn="base" latinLnBrk="0" hangingPunct="1">
                        <a:lnSpc>
                          <a:spcPct val="115000"/>
                        </a:lnSpc>
                        <a:spcBef>
                          <a:spcPct val="0"/>
                        </a:spcBef>
                        <a:spcAft>
                          <a:spcPts val="0"/>
                        </a:spcAft>
                        <a:buClrTx/>
                        <a:buSzPct val="100000"/>
                        <a:buFont typeface="+mj-lt"/>
                        <a:buNone/>
                        <a:tabLst/>
                        <a:defRPr/>
                      </a:pPr>
                      <a:r>
                        <a:rPr kumimoji="0" lang="en-US" sz="1400" b="0" i="0" u="none" strike="noStrike" kern="1200" cap="none" spc="0" normalizeH="0" baseline="0" noProof="0" dirty="0" smtClean="0">
                          <a:ln>
                            <a:noFill/>
                          </a:ln>
                          <a:solidFill>
                            <a:srgbClr val="323232"/>
                          </a:solidFill>
                          <a:effectLst/>
                          <a:uLnTx/>
                          <a:uFillTx/>
                          <a:latin typeface="+mn-lt"/>
                        </a:rPr>
                        <a:t>Passer en revue les compétences de l'équipe de projet interne</a:t>
                      </a:r>
                      <a:endParaRPr lang="fr-BE" sz="1400" dirty="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dk1"/>
                          </a:solidFill>
                          <a:latin typeface="+mn-lt"/>
                        </a:rPr>
                        <a:t>Tableau des compétences de l'équipe</a:t>
                      </a:r>
                      <a:r>
                        <a:rPr lang="en-US" sz="1400" dirty="0" smtClean="0">
                          <a:solidFill>
                            <a:schemeClr val="dk1"/>
                          </a:solidFill>
                          <a:latin typeface="+mn-lt"/>
                        </a:rPr>
                        <a:t> : y compris l'allocation des ressources pour le </a:t>
                      </a:r>
                      <a:r>
                        <a:rPr lang="en-US" sz="1400" b="1" dirty="0" smtClean="0">
                          <a:solidFill>
                            <a:schemeClr val="dk1"/>
                          </a:solidFill>
                          <a:latin typeface="+mn-lt"/>
                        </a:rPr>
                        <a:t>soutien externe</a:t>
                      </a:r>
                      <a:endParaRPr lang="fr-BE" sz="1400" dirty="0">
                        <a:latin typeface="+mn-lt"/>
                      </a:endParaRPr>
                    </a:p>
                  </a:txBody>
                  <a:tcPr marL="360000"/>
                </a:tc>
              </a:tr>
              <a:tr h="331489">
                <a:tc>
                  <a:txBody>
                    <a:bodyPr/>
                    <a:lstStyle/>
                    <a:p>
                      <a:pPr marL="0" marR="0" lvl="0" indent="0" algn="l" defTabSz="457200" rtl="0" eaLnBrk="1" fontAlgn="base" latinLnBrk="0" hangingPunct="1">
                        <a:lnSpc>
                          <a:spcPct val="115000"/>
                        </a:lnSpc>
                        <a:spcBef>
                          <a:spcPct val="0"/>
                        </a:spcBef>
                        <a:spcAft>
                          <a:spcPts val="0"/>
                        </a:spcAft>
                        <a:buClrTx/>
                        <a:buSzPct val="100000"/>
                        <a:buFont typeface="+mj-lt"/>
                        <a:buNone/>
                        <a:tabLst/>
                        <a:defRPr/>
                      </a:pPr>
                      <a:r>
                        <a:rPr kumimoji="0" lang="en-US" sz="1400" b="0" i="0" u="none" strike="noStrike" kern="1200" cap="none" spc="0" normalizeH="0" baseline="0" noProof="0" dirty="0" smtClean="0">
                          <a:ln>
                            <a:noFill/>
                          </a:ln>
                          <a:solidFill>
                            <a:srgbClr val="323232"/>
                          </a:solidFill>
                          <a:effectLst/>
                          <a:uLnTx/>
                          <a:uFillTx/>
                          <a:latin typeface="+mn-lt"/>
                        </a:rPr>
                        <a:t>Procéder à l'identification des stakeholders*</a:t>
                      </a:r>
                      <a:endParaRPr lang="fr-BE" sz="1400" dirty="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dk1"/>
                          </a:solidFill>
                          <a:latin typeface="+mn-lt"/>
                        </a:rPr>
                        <a:t>Liste des stakeholders</a:t>
                      </a:r>
                      <a:r>
                        <a:rPr lang="en-US" sz="1400" dirty="0" smtClean="0">
                          <a:solidFill>
                            <a:schemeClr val="dk1"/>
                          </a:solidFill>
                          <a:latin typeface="+mn-lt"/>
                        </a:rPr>
                        <a:t> : classement des relations</a:t>
                      </a:r>
                      <a:endParaRPr lang="fr-BE" sz="1400" dirty="0">
                        <a:latin typeface="+mn-lt"/>
                      </a:endParaRPr>
                    </a:p>
                  </a:txBody>
                  <a:tcPr marL="360000"/>
                </a:tc>
              </a:tr>
              <a:tr h="508481">
                <a:tc>
                  <a:txBody>
                    <a:bodyPr/>
                    <a:lstStyle/>
                    <a:p>
                      <a:pPr marL="0" marR="0" lvl="0" indent="0" algn="l" defTabSz="457200" rtl="0" eaLnBrk="1" fontAlgn="base" latinLnBrk="0" hangingPunct="1">
                        <a:lnSpc>
                          <a:spcPct val="115000"/>
                        </a:lnSpc>
                        <a:spcBef>
                          <a:spcPct val="0"/>
                        </a:spcBef>
                        <a:spcAft>
                          <a:spcPts val="0"/>
                        </a:spcAft>
                        <a:buClrTx/>
                        <a:buSzPct val="100000"/>
                        <a:buFont typeface="+mj-lt"/>
                        <a:buNone/>
                        <a:tabLst/>
                        <a:defRPr/>
                      </a:pPr>
                      <a:r>
                        <a:rPr kumimoji="0" lang="en-US" sz="1400" b="0" i="0" u="none" strike="noStrike" kern="1200" cap="none" spc="0" normalizeH="0" baseline="0" dirty="0" smtClean="0">
                          <a:ln>
                            <a:noFill/>
                          </a:ln>
                          <a:solidFill>
                            <a:srgbClr val="323232"/>
                          </a:solidFill>
                          <a:effectLst/>
                          <a:uLnTx/>
                          <a:uFillTx/>
                          <a:latin typeface="+mn-lt"/>
                        </a:rPr>
                        <a:t>Mettre en place une stratégie de communication </a:t>
                      </a:r>
                      <a:endParaRPr kumimoji="0" lang="fr-BE" sz="1400" b="0" i="0" u="none" strike="noStrike" kern="1200" cap="none" spc="0" normalizeH="0" baseline="0" dirty="0">
                        <a:ln>
                          <a:noFill/>
                        </a:ln>
                        <a:solidFill>
                          <a:srgbClr val="323232"/>
                        </a:solidFill>
                        <a:effectLst/>
                        <a:uLnTx/>
                        <a:uFillTx/>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dk1"/>
                          </a:solidFill>
                          <a:latin typeface="+mn-lt"/>
                        </a:rPr>
                        <a:t>Mesures de </a:t>
                      </a:r>
                      <a:r>
                        <a:rPr lang="en-US" sz="1400" b="1" dirty="0" smtClean="0">
                          <a:solidFill>
                            <a:schemeClr val="dk1"/>
                          </a:solidFill>
                          <a:latin typeface="+mn-lt"/>
                        </a:rPr>
                        <a:t>communication</a:t>
                      </a:r>
                      <a:r>
                        <a:rPr lang="en-US" sz="1400" dirty="0" smtClean="0">
                          <a:solidFill>
                            <a:schemeClr val="dk1"/>
                          </a:solidFill>
                          <a:latin typeface="+mn-lt"/>
                        </a:rPr>
                        <a:t> réparties sur l'ensemble du cycle de vie du projet (y compris le plan de mise en œuvre) </a:t>
                      </a:r>
                      <a:endParaRPr lang="fr-BE" sz="1400" dirty="0">
                        <a:latin typeface="+mn-lt"/>
                      </a:endParaRPr>
                    </a:p>
                  </a:txBody>
                  <a:tcPr marL="360000"/>
                </a:tc>
              </a:tr>
              <a:tr h="508481">
                <a:tc>
                  <a:txBody>
                    <a:bodyPr/>
                    <a:lstStyle/>
                    <a:p>
                      <a:pPr marL="0" marR="0" lvl="0" indent="0" algn="l" defTabSz="457200" rtl="0" eaLnBrk="1" fontAlgn="base" latinLnBrk="0" hangingPunct="1">
                        <a:lnSpc>
                          <a:spcPct val="115000"/>
                        </a:lnSpc>
                        <a:spcBef>
                          <a:spcPct val="0"/>
                        </a:spcBef>
                        <a:spcAft>
                          <a:spcPts val="0"/>
                        </a:spcAft>
                        <a:buClrTx/>
                        <a:buSzPct val="100000"/>
                        <a:buFont typeface="+mj-lt"/>
                        <a:buNone/>
                        <a:tabLst/>
                        <a:defRPr/>
                      </a:pPr>
                      <a:r>
                        <a:rPr kumimoji="0" lang="en-US" sz="1400" b="0" i="0" u="none" strike="noStrike" kern="1200" cap="none" spc="0" normalizeH="0" baseline="0" dirty="0" smtClean="0">
                          <a:ln>
                            <a:noFill/>
                          </a:ln>
                          <a:solidFill>
                            <a:srgbClr val="323232"/>
                          </a:solidFill>
                          <a:effectLst/>
                          <a:uLnTx/>
                          <a:uFillTx/>
                          <a:latin typeface="+mn-lt"/>
                        </a:rPr>
                        <a:t>Mettre en place une stratégie de participation</a:t>
                      </a:r>
                      <a:endParaRPr kumimoji="0" lang="fr-BE" sz="1400" b="0" i="0" u="none" strike="noStrike" kern="1200" cap="none" spc="0" normalizeH="0" baseline="0" dirty="0">
                        <a:ln>
                          <a:noFill/>
                        </a:ln>
                        <a:solidFill>
                          <a:srgbClr val="323232"/>
                        </a:solidFill>
                        <a:effectLst/>
                        <a:uLnTx/>
                        <a:uFillTx/>
                        <a:latin typeface="+mn-lt"/>
                        <a:ea typeface="+mn-ea"/>
                        <a:cs typeface="+mn-cs"/>
                      </a:endParaRPr>
                    </a:p>
                  </a:txBody>
                  <a:tcPr/>
                </a:tc>
                <a:tc>
                  <a:txBody>
                    <a:bodyPr/>
                    <a:lstStyle/>
                    <a:p>
                      <a:r>
                        <a:rPr lang="de-DE" sz="1400" b="1" dirty="0" smtClean="0">
                          <a:latin typeface="+mn-lt"/>
                        </a:rPr>
                        <a:t>Plan de participation</a:t>
                      </a:r>
                      <a:r>
                        <a:rPr lang="de-DE" sz="1400" dirty="0" smtClean="0">
                          <a:latin typeface="+mn-lt"/>
                        </a:rPr>
                        <a:t> pendant tout le cycle de vie du projet (y compris le plan de mise en œuvre) </a:t>
                      </a:r>
                      <a:endParaRPr lang="fr-BE" sz="1400" dirty="0">
                        <a:latin typeface="+mn-lt"/>
                      </a:endParaRPr>
                    </a:p>
                  </a:txBody>
                  <a:tcPr marL="360000"/>
                </a:tc>
              </a:tr>
              <a:tr h="551228">
                <a:tc>
                  <a:txBody>
                    <a:bodyPr/>
                    <a:lstStyle/>
                    <a:p>
                      <a:pPr marL="0" marR="0" lvl="0" indent="0" algn="l" defTabSz="457200" rtl="0" eaLnBrk="1" fontAlgn="base" latinLnBrk="0" hangingPunct="1">
                        <a:lnSpc>
                          <a:spcPct val="115000"/>
                        </a:lnSpc>
                        <a:spcBef>
                          <a:spcPct val="0"/>
                        </a:spcBef>
                        <a:spcAft>
                          <a:spcPts val="0"/>
                        </a:spcAft>
                        <a:buClrTx/>
                        <a:buSzPct val="100000"/>
                        <a:buFont typeface="+mj-lt"/>
                        <a:buNone/>
                        <a:tabLst/>
                        <a:defRPr/>
                      </a:pPr>
                      <a:r>
                        <a:rPr kumimoji="0" lang="en-US" sz="1400" b="0" i="0" u="none" strike="noStrike" kern="1200" cap="none" spc="0" normalizeH="0" baseline="0" dirty="0" smtClean="0">
                          <a:ln>
                            <a:noFill/>
                          </a:ln>
                          <a:solidFill>
                            <a:srgbClr val="323232"/>
                          </a:solidFill>
                          <a:effectLst/>
                          <a:uLnTx/>
                          <a:uFillTx/>
                          <a:latin typeface="+mn-lt"/>
                        </a:rPr>
                        <a:t>Mettre en place un système de financement innovant / de partage d'avantages </a:t>
                      </a:r>
                      <a:endParaRPr kumimoji="0" lang="fr-BE" sz="1400" b="0" i="0" u="none" strike="noStrike" kern="1200" cap="none" spc="0" normalizeH="0" baseline="0" dirty="0">
                        <a:ln>
                          <a:noFill/>
                        </a:ln>
                        <a:solidFill>
                          <a:srgbClr val="323232"/>
                        </a:solidFill>
                        <a:effectLst/>
                        <a:uLnTx/>
                        <a:uFillTx/>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b="1" dirty="0" smtClean="0">
                          <a:latin typeface="+mn-lt"/>
                        </a:rPr>
                        <a:t>Modèles de coopération</a:t>
                      </a:r>
                      <a:r>
                        <a:rPr sz="1400" dirty="0"/>
                        <a:t> </a:t>
                      </a:r>
                      <a:r>
                        <a:rPr lang="de-DE" sz="1400" b="1" dirty="0" smtClean="0">
                          <a:latin typeface="+mn-lt"/>
                        </a:rPr>
                        <a:t>financière</a:t>
                      </a:r>
                      <a:r>
                        <a:rPr sz="1400" dirty="0"/>
                        <a:t> </a:t>
                      </a:r>
                      <a:r>
                        <a:rPr lang="de-DE" sz="1400" dirty="0" smtClean="0">
                          <a:latin typeface="+mn-lt"/>
                        </a:rPr>
                        <a:t>/ Stratégies de compensation</a:t>
                      </a:r>
                      <a:r>
                        <a:rPr sz="1400" dirty="0"/>
                        <a:t> </a:t>
                      </a:r>
                      <a:r>
                        <a:rPr lang="de-DE" sz="1400" dirty="0" smtClean="0">
                          <a:latin typeface="+mn-lt"/>
                        </a:rPr>
                        <a:t>(y compris le plan de mise en œuvre) </a:t>
                      </a:r>
                      <a:endParaRPr lang="fr-BE" sz="1400" dirty="0">
                        <a:latin typeface="+mn-lt"/>
                      </a:endParaRPr>
                    </a:p>
                  </a:txBody>
                  <a:tcPr marL="360000"/>
                </a:tc>
              </a:tr>
            </a:tbl>
          </a:graphicData>
        </a:graphic>
      </p:graphicFrame>
      <p:sp>
        <p:nvSpPr>
          <p:cNvPr id="3" name="Titel 2"/>
          <p:cNvSpPr>
            <a:spLocks noGrp="1"/>
          </p:cNvSpPr>
          <p:nvPr>
            <p:ph type="title"/>
          </p:nvPr>
        </p:nvSpPr>
        <p:spPr/>
        <p:txBody>
          <a:bodyPr/>
          <a:lstStyle/>
          <a:p>
            <a:r>
              <a:rPr dirty="0" smtClean="0"/>
              <a:t>Aperçu de l'élaboration des SAP</a:t>
            </a:r>
            <a:endParaRPr lang="fr-BE" dirty="0"/>
          </a:p>
        </p:txBody>
      </p:sp>
      <p:sp>
        <p:nvSpPr>
          <p:cNvPr id="4" name="Inhaltsplatzhalter 2"/>
          <p:cNvSpPr>
            <a:spLocks noGrp="1"/>
          </p:cNvSpPr>
          <p:nvPr>
            <p:ph idx="1"/>
          </p:nvPr>
        </p:nvSpPr>
        <p:spPr>
          <a:xfrm>
            <a:off x="899592" y="1124744"/>
            <a:ext cx="7560840" cy="792088"/>
          </a:xfrm>
        </p:spPr>
        <p:txBody>
          <a:bodyPr lIns="0">
            <a:normAutofit lnSpcReduction="10000"/>
          </a:bodyPr>
          <a:lstStyle/>
          <a:p>
            <a:pPr marL="0" indent="0">
              <a:buNone/>
            </a:pPr>
            <a:r>
              <a:rPr lang="en-US" sz="1200" dirty="0" smtClean="0">
                <a:solidFill>
                  <a:srgbClr val="17375E"/>
                </a:solidFill>
              </a:rPr>
              <a:t>L'objectif est de mettre en place une </a:t>
            </a:r>
            <a:r>
              <a:rPr lang="en-US" sz="1200" b="1" dirty="0" smtClean="0">
                <a:solidFill>
                  <a:srgbClr val="17375E"/>
                </a:solidFill>
              </a:rPr>
              <a:t>stratégie de participation cohérente mais sur mesure</a:t>
            </a:r>
            <a:r>
              <a:rPr lang="en-US" sz="1200" dirty="0" smtClean="0">
                <a:solidFill>
                  <a:srgbClr val="17375E"/>
                </a:solidFill>
              </a:rPr>
              <a:t>. </a:t>
            </a:r>
            <a:r>
              <a:t/>
            </a:r>
            <a:br/>
            <a:r>
              <a:rPr lang="en-US" sz="1200" dirty="0" smtClean="0">
                <a:solidFill>
                  <a:srgbClr val="17375E"/>
                </a:solidFill>
              </a:rPr>
              <a:t>Premièrement, il faut déterminer le </a:t>
            </a:r>
            <a:r>
              <a:rPr lang="en-US" sz="1200" b="1" dirty="0">
                <a:solidFill>
                  <a:srgbClr val="17375E"/>
                </a:solidFill>
              </a:rPr>
              <a:t>degré de participation désiré</a:t>
            </a:r>
            <a:r>
              <a:rPr lang="en-US" sz="1200" dirty="0" smtClean="0">
                <a:solidFill>
                  <a:srgbClr val="17375E"/>
                </a:solidFill>
              </a:rPr>
              <a:t> (élevé / moyen / bas). </a:t>
            </a:r>
            <a:r>
              <a:t/>
            </a:r>
            <a:br/>
            <a:r>
              <a:rPr lang="en-US" sz="1200" dirty="0" smtClean="0">
                <a:solidFill>
                  <a:srgbClr val="17375E"/>
                </a:solidFill>
              </a:rPr>
              <a:t>Sur cette base, les étapes suivantes garantissent </a:t>
            </a:r>
            <a:r>
              <a:rPr lang="en-US" sz="1200" b="1" dirty="0" smtClean="0">
                <a:solidFill>
                  <a:srgbClr val="17375E"/>
                </a:solidFill>
              </a:rPr>
              <a:t>l'identification et la mise en œuvre</a:t>
            </a:r>
            <a:r>
              <a:rPr lang="en-US" sz="1200" dirty="0" smtClean="0">
                <a:solidFill>
                  <a:srgbClr val="17375E"/>
                </a:solidFill>
              </a:rPr>
              <a:t> des Guides d'acceptation sociale* :</a:t>
            </a:r>
            <a:endParaRPr lang="fr-BE" sz="1200" dirty="0" smtClean="0"/>
          </a:p>
        </p:txBody>
      </p:sp>
      <p:pic>
        <p:nvPicPr>
          <p:cNvPr id="11" name="Grafik 21"/>
          <p:cNvPicPr>
            <a:picLocks noChangeAspect="1"/>
          </p:cNvPicPr>
          <p:nvPr/>
        </p:nvPicPr>
        <p:blipFill>
          <a:blip r:embed="rId2" cstate="print"/>
          <a:srcRect/>
          <a:stretch>
            <a:fillRect/>
          </a:stretch>
        </p:blipFill>
        <p:spPr bwMode="auto">
          <a:xfrm>
            <a:off x="3813756" y="2600421"/>
            <a:ext cx="144000" cy="144000"/>
          </a:xfrm>
          <a:prstGeom prst="rect">
            <a:avLst/>
          </a:prstGeom>
          <a:noFill/>
          <a:ln w="9525">
            <a:noFill/>
            <a:miter lim="800000"/>
            <a:headEnd/>
            <a:tailEnd/>
          </a:ln>
        </p:spPr>
      </p:pic>
      <p:pic>
        <p:nvPicPr>
          <p:cNvPr id="12" name="Grafik 21"/>
          <p:cNvPicPr>
            <a:picLocks noChangeAspect="1"/>
          </p:cNvPicPr>
          <p:nvPr/>
        </p:nvPicPr>
        <p:blipFill>
          <a:blip r:embed="rId2" cstate="print"/>
          <a:srcRect/>
          <a:stretch>
            <a:fillRect/>
          </a:stretch>
        </p:blipFill>
        <p:spPr bwMode="auto">
          <a:xfrm>
            <a:off x="2339752" y="3429016"/>
            <a:ext cx="144000" cy="144000"/>
          </a:xfrm>
          <a:prstGeom prst="rect">
            <a:avLst/>
          </a:prstGeom>
          <a:noFill/>
          <a:ln w="9525">
            <a:noFill/>
            <a:miter lim="800000"/>
            <a:headEnd/>
            <a:tailEnd/>
          </a:ln>
        </p:spPr>
      </p:pic>
      <p:pic>
        <p:nvPicPr>
          <p:cNvPr id="13" name="Grafik 21"/>
          <p:cNvPicPr>
            <a:picLocks noChangeAspect="1"/>
          </p:cNvPicPr>
          <p:nvPr/>
        </p:nvPicPr>
        <p:blipFill>
          <a:blip r:embed="rId2" cstate="print"/>
          <a:srcRect/>
          <a:stretch>
            <a:fillRect/>
          </a:stretch>
        </p:blipFill>
        <p:spPr bwMode="auto">
          <a:xfrm>
            <a:off x="4317836" y="3933056"/>
            <a:ext cx="144000" cy="144000"/>
          </a:xfrm>
          <a:prstGeom prst="rect">
            <a:avLst/>
          </a:prstGeom>
          <a:noFill/>
          <a:ln w="9525">
            <a:noFill/>
            <a:miter lim="800000"/>
            <a:headEnd/>
            <a:tailEnd/>
          </a:ln>
        </p:spPr>
      </p:pic>
      <p:pic>
        <p:nvPicPr>
          <p:cNvPr id="14" name="Grafik 21"/>
          <p:cNvPicPr>
            <a:picLocks noChangeAspect="1"/>
          </p:cNvPicPr>
          <p:nvPr/>
        </p:nvPicPr>
        <p:blipFill>
          <a:blip r:embed="rId2" cstate="print"/>
          <a:srcRect/>
          <a:stretch>
            <a:fillRect/>
          </a:stretch>
        </p:blipFill>
        <p:spPr bwMode="auto">
          <a:xfrm>
            <a:off x="2214309" y="4509120"/>
            <a:ext cx="144000" cy="144000"/>
          </a:xfrm>
          <a:prstGeom prst="rect">
            <a:avLst/>
          </a:prstGeom>
          <a:noFill/>
          <a:ln w="9525">
            <a:noFill/>
            <a:miter lim="800000"/>
            <a:headEnd/>
            <a:tailEnd/>
          </a:ln>
        </p:spPr>
      </p:pic>
      <p:pic>
        <p:nvPicPr>
          <p:cNvPr id="15" name="Grafik 21"/>
          <p:cNvPicPr>
            <a:picLocks noChangeAspect="1"/>
          </p:cNvPicPr>
          <p:nvPr/>
        </p:nvPicPr>
        <p:blipFill>
          <a:blip r:embed="rId2" cstate="print"/>
          <a:srcRect/>
          <a:stretch>
            <a:fillRect/>
          </a:stretch>
        </p:blipFill>
        <p:spPr bwMode="auto">
          <a:xfrm>
            <a:off x="3612624" y="5805264"/>
            <a:ext cx="144000" cy="144000"/>
          </a:xfrm>
          <a:prstGeom prst="rect">
            <a:avLst/>
          </a:prstGeom>
          <a:noFill/>
          <a:ln w="9525">
            <a:noFill/>
            <a:miter lim="800000"/>
            <a:headEnd/>
            <a:tailEnd/>
          </a:ln>
        </p:spPr>
      </p:pic>
      <p:pic>
        <p:nvPicPr>
          <p:cNvPr id="16" name="Grafik 21"/>
          <p:cNvPicPr>
            <a:picLocks noChangeAspect="1"/>
          </p:cNvPicPr>
          <p:nvPr/>
        </p:nvPicPr>
        <p:blipFill>
          <a:blip r:embed="rId2" cstate="print"/>
          <a:srcRect/>
          <a:stretch>
            <a:fillRect/>
          </a:stretch>
        </p:blipFill>
        <p:spPr bwMode="auto">
          <a:xfrm>
            <a:off x="1979712" y="5229200"/>
            <a:ext cx="144000" cy="144000"/>
          </a:xfrm>
          <a:prstGeom prst="rect">
            <a:avLst/>
          </a:prstGeom>
          <a:noFill/>
          <a:ln w="9525">
            <a:noFill/>
            <a:miter lim="800000"/>
            <a:headEnd/>
            <a:tailEnd/>
          </a:ln>
        </p:spPr>
      </p:pic>
      <p:sp>
        <p:nvSpPr>
          <p:cNvPr id="10" name="Gleichschenkliges Dreieck 9"/>
          <p:cNvSpPr/>
          <p:nvPr/>
        </p:nvSpPr>
        <p:spPr bwMode="auto">
          <a:xfrm rot="5400000">
            <a:off x="2754801" y="4227391"/>
            <a:ext cx="3695692" cy="226737"/>
          </a:xfrm>
          <a:prstGeom prst="triangle">
            <a:avLst>
              <a:gd name="adj" fmla="val 49790"/>
            </a:avLst>
          </a:prstGeom>
          <a:ln>
            <a:noFill/>
            <a:headEnd/>
            <a:tailEnd/>
          </a:ln>
        </p:spPr>
        <p:style>
          <a:lnRef idx="3">
            <a:schemeClr val="lt1"/>
          </a:lnRef>
          <a:fillRef idx="1">
            <a:schemeClr val="accent1"/>
          </a:fillRef>
          <a:effectRef idx="1">
            <a:schemeClr val="accent1"/>
          </a:effectRef>
          <a:fontRef idx="minor">
            <a:schemeClr val="lt1"/>
          </a:fontRef>
        </p:style>
        <p:txBody>
          <a:bodyPr lIns="54000" tIns="46800" rIns="18000" bIns="46800" rtlCol="0" anchor="ctr"/>
          <a:lstStyle/>
          <a:p>
            <a:pPr marL="177800" indent="-177800" algn="l"/>
            <a:endParaRPr lang="de-DE" sz="9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ndParaRPr>
          </a:p>
        </p:txBody>
      </p:sp>
    </p:spTree>
    <p:extLst>
      <p:ext uri="{BB962C8B-B14F-4D97-AF65-F5344CB8AC3E}">
        <p14:creationId xmlns:p14="http://schemas.microsoft.com/office/powerpoint/2010/main" val="1831946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dirty="0" smtClean="0"/>
              <a:t>Comment évaluer le contexte des projets éoliens ?</a:t>
            </a:r>
            <a:r>
              <a:t/>
            </a:r>
            <a:br/>
            <a:endParaRPr lang="fr-BE" dirty="0"/>
          </a:p>
        </p:txBody>
      </p:sp>
      <p:sp>
        <p:nvSpPr>
          <p:cNvPr id="8" name="Inhaltsplatzhalter 2"/>
          <p:cNvSpPr>
            <a:spLocks noGrp="1"/>
          </p:cNvSpPr>
          <p:nvPr>
            <p:ph idx="1"/>
          </p:nvPr>
        </p:nvSpPr>
        <p:spPr>
          <a:xfrm>
            <a:off x="899592" y="1124744"/>
            <a:ext cx="7114552" cy="576064"/>
          </a:xfrm>
        </p:spPr>
        <p:txBody>
          <a:bodyPr lIns="0">
            <a:normAutofit/>
          </a:bodyPr>
          <a:lstStyle/>
          <a:p>
            <a:pPr marL="0" indent="0">
              <a:buNone/>
            </a:pPr>
            <a:r>
              <a:rPr lang="en-US" sz="1200" dirty="0" smtClean="0">
                <a:solidFill>
                  <a:srgbClr val="17375E"/>
                </a:solidFill>
              </a:rPr>
              <a:t>Évaluer le </a:t>
            </a:r>
            <a:r>
              <a:rPr lang="en-US" sz="1200" b="1" dirty="0" smtClean="0">
                <a:solidFill>
                  <a:srgbClr val="17375E"/>
                </a:solidFill>
              </a:rPr>
              <a:t>contexte du projet</a:t>
            </a:r>
            <a:r>
              <a:rPr lang="en-US" sz="1200" dirty="0" smtClean="0">
                <a:solidFill>
                  <a:srgbClr val="17375E"/>
                </a:solidFill>
              </a:rPr>
              <a:t> est une tâche essentielle mais souvent négligée. Les facteurs contextuels peuvent être regroupés dans différentes dimensions reprises dans le tableau ci-dessous : </a:t>
            </a:r>
          </a:p>
          <a:p>
            <a:pPr marL="0" indent="0">
              <a:buNone/>
            </a:pPr>
            <a:endParaRPr lang="fr-BE" sz="1200" dirty="0" smtClean="0"/>
          </a:p>
        </p:txBody>
      </p:sp>
      <p:graphicFrame>
        <p:nvGraphicFramePr>
          <p:cNvPr id="4" name="Tabelle 3"/>
          <p:cNvGraphicFramePr>
            <a:graphicFrameLocks noGrp="1"/>
          </p:cNvGraphicFramePr>
          <p:nvPr>
            <p:extLst>
              <p:ext uri="{D42A27DB-BD31-4B8C-83A1-F6EECF244321}">
                <p14:modId xmlns:p14="http://schemas.microsoft.com/office/powerpoint/2010/main" val="1866298311"/>
              </p:ext>
            </p:extLst>
          </p:nvPr>
        </p:nvGraphicFramePr>
        <p:xfrm>
          <a:off x="899592" y="1700808"/>
          <a:ext cx="7128792" cy="2558796"/>
        </p:xfrm>
        <a:graphic>
          <a:graphicData uri="http://schemas.openxmlformats.org/drawingml/2006/table">
            <a:tbl>
              <a:tblPr firstRow="1" firstCol="1" bandRow="1">
                <a:tableStyleId>{5C22544A-7EE6-4342-B048-85BDC9FD1C3A}</a:tableStyleId>
              </a:tblPr>
              <a:tblGrid>
                <a:gridCol w="1614798"/>
                <a:gridCol w="5513994"/>
              </a:tblGrid>
              <a:tr h="0">
                <a:tc>
                  <a:txBody>
                    <a:bodyPr/>
                    <a:lstStyle/>
                    <a:p>
                      <a:pPr>
                        <a:lnSpc>
                          <a:spcPct val="115000"/>
                        </a:lnSpc>
                        <a:spcAft>
                          <a:spcPts val="0"/>
                        </a:spcAft>
                      </a:pPr>
                      <a:r>
                        <a:rPr lang="en-US" sz="1400" dirty="0">
                          <a:effectLst/>
                        </a:rPr>
                        <a:t>Critères</a:t>
                      </a:r>
                      <a:endParaRPr lang="fr-BE"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400" dirty="0">
                          <a:effectLst/>
                        </a:rPr>
                        <a:t>Évaluation des risques : liste des aspects positifs / négatifs</a:t>
                      </a:r>
                      <a:endParaRPr lang="fr-BE" sz="1400" dirty="0">
                        <a:effectLst/>
                        <a:latin typeface="Calibri"/>
                        <a:ea typeface="Calibri"/>
                        <a:cs typeface="Times New Roman"/>
                      </a:endParaRPr>
                    </a:p>
                  </a:txBody>
                  <a:tcPr marL="68580" marR="68580" marT="0" marB="0"/>
                </a:tc>
              </a:tr>
              <a:tr h="239262">
                <a:tc>
                  <a:txBody>
                    <a:bodyPr/>
                    <a:lstStyle/>
                    <a:p>
                      <a:pPr>
                        <a:lnSpc>
                          <a:spcPct val="115000"/>
                        </a:lnSpc>
                        <a:spcAft>
                          <a:spcPts val="0"/>
                        </a:spcAft>
                      </a:pPr>
                      <a:r>
                        <a:rPr lang="en-US" sz="1400" dirty="0">
                          <a:effectLst/>
                        </a:rPr>
                        <a:t>Emplacement</a:t>
                      </a:r>
                      <a:endParaRPr lang="fr-BE" sz="1400" dirty="0">
                        <a:effectLst/>
                        <a:latin typeface="Calibri"/>
                        <a:ea typeface="Calibri"/>
                        <a:cs typeface="Times New Roman"/>
                      </a:endParaRPr>
                    </a:p>
                  </a:txBody>
                  <a:tcPr marL="68580" marR="68580" marT="0" marB="0"/>
                </a:tc>
                <a:tc>
                  <a:txBody>
                    <a:bodyPr/>
                    <a:lstStyle/>
                    <a:p>
                      <a:pPr marL="0" algn="l" defTabSz="457200" rtl="0" eaLnBrk="1" latinLnBrk="0" hangingPunct="1">
                        <a:lnSpc>
                          <a:spcPct val="115000"/>
                        </a:lnSpc>
                        <a:spcAft>
                          <a:spcPts val="0"/>
                        </a:spcAft>
                      </a:pPr>
                      <a:r>
                        <a:rPr lang="en-US" sz="1200" kern="1200" dirty="0">
                          <a:solidFill>
                            <a:schemeClr val="dk1"/>
                          </a:solidFill>
                          <a:effectLst/>
                          <a:latin typeface="+mn-lt"/>
                        </a:rPr>
                        <a:t>L'emplacement peut-il générer un débat public ? </a:t>
                      </a:r>
                      <a:endParaRPr lang="fr-BE" sz="1200" i="1" kern="1200" dirty="0">
                        <a:solidFill>
                          <a:schemeClr val="dk1"/>
                        </a:solidFill>
                        <a:effectLst/>
                        <a:latin typeface="+mn-lt"/>
                        <a:ea typeface="+mn-ea"/>
                        <a:cs typeface="+mn-cs"/>
                      </a:endParaRPr>
                    </a:p>
                  </a:txBody>
                  <a:tcPr marL="68580" marR="68580" marT="0" marB="0"/>
                </a:tc>
              </a:tr>
              <a:tr h="0">
                <a:tc>
                  <a:txBody>
                    <a:bodyPr/>
                    <a:lstStyle/>
                    <a:p>
                      <a:pPr>
                        <a:lnSpc>
                          <a:spcPct val="115000"/>
                        </a:lnSpc>
                        <a:spcAft>
                          <a:spcPts val="0"/>
                        </a:spcAft>
                      </a:pPr>
                      <a:r>
                        <a:rPr lang="en-US" sz="1400" dirty="0" smtClean="0">
                          <a:effectLst/>
                        </a:rPr>
                        <a:t>Région, géographie</a:t>
                      </a:r>
                      <a:endParaRPr lang="fr-BE" sz="1400" dirty="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rPr>
                        <a:t>Quel est le contexte socioéconomique de la population ? </a:t>
                      </a:r>
                    </a:p>
                    <a:p>
                      <a:pPr marL="0" marR="0" indent="0" algn="l" defTabSz="4572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rPr>
                        <a:t>Quels facteurs socioéconomiques sont décisifs ? </a:t>
                      </a:r>
                      <a:endParaRPr lang="fr-BE" sz="1200" kern="1200" dirty="0" smtClean="0">
                        <a:solidFill>
                          <a:schemeClr val="dk1"/>
                        </a:solidFill>
                        <a:effectLst/>
                        <a:latin typeface="+mn-lt"/>
                        <a:ea typeface="+mn-ea"/>
                        <a:cs typeface="+mn-cs"/>
                      </a:endParaRPr>
                    </a:p>
                  </a:txBody>
                  <a:tcPr marL="68580" marR="68580" marT="0" marB="0"/>
                </a:tc>
              </a:tr>
              <a:tr h="0">
                <a:tc>
                  <a:txBody>
                    <a:bodyPr/>
                    <a:lstStyle/>
                    <a:p>
                      <a:pPr marL="0" algn="l" defTabSz="457200" rtl="0" eaLnBrk="1" latinLnBrk="0" hangingPunct="1">
                        <a:lnSpc>
                          <a:spcPct val="115000"/>
                        </a:lnSpc>
                        <a:spcAft>
                          <a:spcPts val="0"/>
                        </a:spcAft>
                      </a:pPr>
                      <a:r>
                        <a:rPr lang="de-DE" sz="1400" b="1" kern="1200" dirty="0" smtClean="0">
                          <a:solidFill>
                            <a:schemeClr val="lt1"/>
                          </a:solidFill>
                          <a:effectLst/>
                          <a:latin typeface="+mn-lt"/>
                        </a:rPr>
                        <a:t>Historique</a:t>
                      </a:r>
                      <a:endParaRPr lang="fr-BE" sz="1400" b="1" kern="1200" dirty="0">
                        <a:solidFill>
                          <a:schemeClr val="lt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rPr>
                        <a:t>Des développements similaires ont-ils eu lieu dans la zone ? Risquent-ils d'affecter la participation des groupes ?</a:t>
                      </a:r>
                      <a:endParaRPr lang="fr-BE" sz="1200" kern="1200" dirty="0" smtClean="0">
                        <a:solidFill>
                          <a:schemeClr val="dk1"/>
                        </a:solidFill>
                        <a:effectLst/>
                        <a:latin typeface="+mn-lt"/>
                        <a:ea typeface="+mn-ea"/>
                        <a:cs typeface="+mn-cs"/>
                      </a:endParaRPr>
                    </a:p>
                  </a:txBody>
                  <a:tcPr marL="68580" marR="68580" marT="0" marB="0"/>
                </a:tc>
              </a:tr>
              <a:tr h="0">
                <a:tc>
                  <a:txBody>
                    <a:bodyPr/>
                    <a:lstStyle/>
                    <a:p>
                      <a:pPr>
                        <a:lnSpc>
                          <a:spcPct val="115000"/>
                        </a:lnSpc>
                        <a:spcAft>
                          <a:spcPts val="0"/>
                        </a:spcAft>
                      </a:pPr>
                      <a:r>
                        <a:rPr lang="en-US" sz="1400">
                          <a:effectLst/>
                        </a:rPr>
                        <a:t>Politique</a:t>
                      </a:r>
                      <a:endParaRPr lang="fr-BE" sz="140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200" kern="1200" dirty="0">
                          <a:solidFill>
                            <a:schemeClr val="dk1"/>
                          </a:solidFill>
                          <a:effectLst/>
                          <a:latin typeface="+mn-lt"/>
                        </a:rPr>
                        <a:t>Quel est le contexte politique (région, municipalité) ? </a:t>
                      </a:r>
                      <a:endParaRPr lang="fr-BE" sz="1200" kern="1200" dirty="0" smtClean="0">
                        <a:solidFill>
                          <a:schemeClr val="dk1"/>
                        </a:solidFill>
                        <a:effectLst/>
                        <a:latin typeface="+mn-lt"/>
                        <a:ea typeface="+mn-ea"/>
                        <a:cs typeface="+mn-cs"/>
                      </a:endParaRPr>
                    </a:p>
                  </a:txBody>
                  <a:tcPr marL="68580" marR="68580" marT="0" marB="0"/>
                </a:tc>
              </a:tr>
              <a:tr h="0">
                <a:tc>
                  <a:txBody>
                    <a:bodyPr/>
                    <a:lstStyle/>
                    <a:p>
                      <a:pPr>
                        <a:lnSpc>
                          <a:spcPct val="115000"/>
                        </a:lnSpc>
                        <a:spcAft>
                          <a:spcPts val="0"/>
                        </a:spcAft>
                      </a:pPr>
                      <a:r>
                        <a:rPr lang="en-US" sz="1400">
                          <a:effectLst/>
                        </a:rPr>
                        <a:t>Technologie et impact</a:t>
                      </a:r>
                      <a:endParaRPr lang="fr-BE" sz="140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200" kern="1200" dirty="0">
                          <a:solidFill>
                            <a:schemeClr val="dk1"/>
                          </a:solidFill>
                          <a:effectLst/>
                          <a:latin typeface="+mn-lt"/>
                        </a:rPr>
                        <a:t>Comment les stakeholders perçoivent-ils les effets sur l'environnement et la santé ? </a:t>
                      </a:r>
                      <a:endParaRPr lang="fr-BE" sz="1200" kern="1200" dirty="0" smtClean="0">
                        <a:solidFill>
                          <a:schemeClr val="dk1"/>
                        </a:solidFill>
                        <a:effectLst/>
                        <a:latin typeface="+mn-lt"/>
                        <a:ea typeface="+mn-ea"/>
                        <a:cs typeface="+mn-cs"/>
                      </a:endParaRPr>
                    </a:p>
                  </a:txBody>
                  <a:tcPr marL="68580" marR="68580" marT="0" marB="0"/>
                </a:tc>
              </a:tr>
              <a:tr h="0">
                <a:tc>
                  <a:txBody>
                    <a:bodyPr/>
                    <a:lstStyle/>
                    <a:p>
                      <a:pPr>
                        <a:lnSpc>
                          <a:spcPct val="115000"/>
                        </a:lnSpc>
                        <a:spcAft>
                          <a:spcPts val="0"/>
                        </a:spcAft>
                      </a:pPr>
                      <a:r>
                        <a:rPr lang="en-US" sz="1400" dirty="0" smtClean="0">
                          <a:effectLst/>
                        </a:rPr>
                        <a:t>Valeurs / culture</a:t>
                      </a:r>
                      <a:endParaRPr lang="fr-BE" sz="1400" dirty="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200" kern="1200" dirty="0">
                          <a:solidFill>
                            <a:schemeClr val="dk1"/>
                          </a:solidFill>
                          <a:effectLst/>
                          <a:latin typeface="+mn-lt"/>
                        </a:rPr>
                        <a:t>Le projet soulève-t-il des questions fondamentales (valeurs : héritage, etc.) ? </a:t>
                      </a:r>
                      <a:endParaRPr lang="fr-BE" sz="1200" kern="1200" dirty="0" smtClean="0">
                        <a:solidFill>
                          <a:schemeClr val="dk1"/>
                        </a:solidFill>
                        <a:effectLst/>
                        <a:latin typeface="+mn-lt"/>
                        <a:ea typeface="+mn-ea"/>
                        <a:cs typeface="+mn-cs"/>
                      </a:endParaRPr>
                    </a:p>
                  </a:txBody>
                  <a:tcPr marL="68580" marR="68580" marT="0" marB="0"/>
                </a:tc>
              </a:tr>
              <a:tr h="0">
                <a:tc>
                  <a:txBody>
                    <a:bodyPr/>
                    <a:lstStyle/>
                    <a:p>
                      <a:pPr>
                        <a:lnSpc>
                          <a:spcPct val="115000"/>
                        </a:lnSpc>
                        <a:spcAft>
                          <a:spcPts val="0"/>
                        </a:spcAft>
                      </a:pPr>
                      <a:r>
                        <a:rPr lang="en-US" sz="1400">
                          <a:effectLst/>
                        </a:rPr>
                        <a:t>Relations</a:t>
                      </a:r>
                      <a:endParaRPr lang="fr-BE" sz="140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rPr>
                        <a:t>Les relations avec les groupes de stakeholders sont-elles empruntes de méfiance ? </a:t>
                      </a:r>
                      <a:endParaRPr lang="fr-BE" sz="1200" kern="1200" dirty="0" smtClean="0">
                        <a:solidFill>
                          <a:schemeClr val="dk1"/>
                        </a:solidFill>
                        <a:effectLst/>
                        <a:latin typeface="+mn-lt"/>
                        <a:ea typeface="+mn-ea"/>
                        <a:cs typeface="+mn-cs"/>
                      </a:endParaRPr>
                    </a:p>
                  </a:txBody>
                  <a:tcPr marL="68580" marR="68580" marT="0" marB="0"/>
                </a:tc>
              </a:tr>
            </a:tbl>
          </a:graphicData>
        </a:graphic>
      </p:graphicFrame>
      <p:sp>
        <p:nvSpPr>
          <p:cNvPr id="6" name="Textfeld 5"/>
          <p:cNvSpPr txBox="1"/>
          <p:nvPr/>
        </p:nvSpPr>
        <p:spPr>
          <a:xfrm>
            <a:off x="1475657" y="4453662"/>
            <a:ext cx="6552727" cy="577081"/>
          </a:xfrm>
          <a:prstGeom prst="rect">
            <a:avLst/>
          </a:prstGeom>
          <a:solidFill>
            <a:schemeClr val="bg1">
              <a:lumMod val="85000"/>
            </a:schemeClr>
          </a:solidFill>
          <a:ln>
            <a:solidFill>
              <a:schemeClr val="tx2"/>
            </a:solidFill>
          </a:ln>
        </p:spPr>
        <p:txBody>
          <a:bodyPr wrap="square" rtlCol="0">
            <a:spAutoFit/>
          </a:bodyPr>
          <a:lstStyle/>
          <a:p>
            <a:pPr>
              <a:spcBef>
                <a:spcPct val="20000"/>
              </a:spcBef>
            </a:pPr>
            <a:r>
              <a:rPr lang="en-US" sz="1050" dirty="0" smtClean="0">
                <a:solidFill>
                  <a:srgbClr val="17375E"/>
                </a:solidFill>
                <a:latin typeface="Franklin Gothic Book"/>
              </a:rPr>
              <a:t>Certains </a:t>
            </a:r>
            <a:r>
              <a:rPr lang="en-US" sz="1050" b="1" dirty="0">
                <a:solidFill>
                  <a:srgbClr val="17375E"/>
                </a:solidFill>
                <a:latin typeface="Franklin Gothic Book"/>
              </a:rPr>
              <a:t>aspects locaux et régionaux</a:t>
            </a:r>
            <a:r>
              <a:rPr lang="en-US" sz="1050" dirty="0" smtClean="0">
                <a:solidFill>
                  <a:srgbClr val="17375E"/>
                </a:solidFill>
                <a:latin typeface="Franklin Gothic Book"/>
              </a:rPr>
              <a:t> sont souvent bien plus importants que les aspects nationaux et internationaux (par ex. des régions </a:t>
            </a:r>
            <a:r>
              <a:rPr lang="en-US" sz="1050" dirty="0" err="1" smtClean="0">
                <a:solidFill>
                  <a:srgbClr val="17375E"/>
                </a:solidFill>
                <a:latin typeface="Franklin Gothic Book"/>
              </a:rPr>
              <a:t>touristiques</a:t>
            </a:r>
            <a:r>
              <a:rPr lang="en-US" sz="1050" dirty="0" smtClean="0">
                <a:solidFill>
                  <a:srgbClr val="17375E"/>
                </a:solidFill>
                <a:latin typeface="Franklin Gothic Book"/>
              </a:rPr>
              <a:t> </a:t>
            </a:r>
            <a:r>
              <a:rPr lang="en-US" sz="1050" dirty="0" err="1" smtClean="0">
                <a:solidFill>
                  <a:srgbClr val="17375E"/>
                </a:solidFill>
                <a:latin typeface="Franklin Gothic Book"/>
              </a:rPr>
              <a:t>peuvent</a:t>
            </a:r>
            <a:r>
              <a:rPr lang="en-US" sz="1050" dirty="0" smtClean="0">
                <a:solidFill>
                  <a:srgbClr val="17375E"/>
                </a:solidFill>
                <a:latin typeface="Franklin Gothic Book"/>
              </a:rPr>
              <a:t> être plus réticentes à autoriser des parcs éoliens en raison de l'importance du paysage, de l'héritage).</a:t>
            </a:r>
            <a:endParaRPr lang="fr-BE" sz="1050" dirty="0">
              <a:solidFill>
                <a:srgbClr val="17375E"/>
              </a:solidFill>
              <a:latin typeface="Franklin Gothic Book"/>
              <a:cs typeface="Franklin Gothic Book"/>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4453662"/>
            <a:ext cx="399996" cy="396000"/>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765" y="5187009"/>
            <a:ext cx="419762" cy="419762"/>
          </a:xfrm>
          <a:prstGeom prst="rect">
            <a:avLst/>
          </a:prstGeom>
        </p:spPr>
      </p:pic>
      <p:sp>
        <p:nvSpPr>
          <p:cNvPr id="10" name="Textfeld 9"/>
          <p:cNvSpPr txBox="1"/>
          <p:nvPr/>
        </p:nvSpPr>
        <p:spPr>
          <a:xfrm>
            <a:off x="1461417" y="5187009"/>
            <a:ext cx="6552727" cy="964880"/>
          </a:xfrm>
          <a:prstGeom prst="rect">
            <a:avLst/>
          </a:prstGeom>
          <a:noFill/>
          <a:ln>
            <a:solidFill>
              <a:schemeClr val="tx2"/>
            </a:solidFill>
          </a:ln>
        </p:spPr>
        <p:txBody>
          <a:bodyPr wrap="square" rtlCol="0">
            <a:spAutoFit/>
          </a:bodyPr>
          <a:lstStyle/>
          <a:p>
            <a:pPr>
              <a:spcBef>
                <a:spcPct val="20000"/>
              </a:spcBef>
            </a:pPr>
            <a:r>
              <a:rPr lang="en-US" sz="1050" dirty="0" smtClean="0">
                <a:solidFill>
                  <a:srgbClr val="17375E"/>
                </a:solidFill>
                <a:latin typeface="Franklin Gothic Book"/>
              </a:rPr>
              <a:t>Vous pouvez ajouter tout fait historique pertinent, par exemple si des </a:t>
            </a:r>
            <a:r>
              <a:rPr lang="en-US" sz="1050" b="1" dirty="0">
                <a:solidFill>
                  <a:srgbClr val="17375E"/>
                </a:solidFill>
                <a:latin typeface="Franklin Gothic Book"/>
              </a:rPr>
              <a:t>projets éoliens ou autres ont été bloqués ou retardés.</a:t>
            </a:r>
            <a:endParaRPr lang="fr-BE" sz="1050" b="1" dirty="0">
              <a:solidFill>
                <a:srgbClr val="17375E"/>
              </a:solidFill>
              <a:latin typeface="Franklin Gothic Book"/>
              <a:cs typeface="Franklin Gothic Book"/>
            </a:endParaRPr>
          </a:p>
          <a:p>
            <a:pPr>
              <a:spcBef>
                <a:spcPct val="20000"/>
              </a:spcBef>
            </a:pPr>
            <a:r>
              <a:rPr lang="en-US" sz="1050" dirty="0" smtClean="0">
                <a:solidFill>
                  <a:srgbClr val="17375E"/>
                </a:solidFill>
                <a:latin typeface="Franklin Gothic Book"/>
              </a:rPr>
              <a:t>Outil utile : afin de mieux comprendre les facteurs contextuels positifs et négatifs, dressez deux listes de facteurs positifs et négatifs caractérisant votre projet. Par exemple, quels sont les facteurs politiques positifs ?</a:t>
            </a:r>
          </a:p>
          <a:p>
            <a:pPr>
              <a:spcBef>
                <a:spcPct val="20000"/>
              </a:spcBef>
            </a:pPr>
            <a:r>
              <a:rPr lang="en-US" sz="1050" b="1" dirty="0" smtClean="0">
                <a:solidFill>
                  <a:srgbClr val="17375E"/>
                </a:solidFill>
                <a:latin typeface="Franklin Gothic Book"/>
              </a:rPr>
              <a:t>Pour aller plus loin</a:t>
            </a:r>
            <a:r>
              <a:rPr lang="en-US" sz="1050" dirty="0" smtClean="0">
                <a:solidFill>
                  <a:srgbClr val="17375E"/>
                </a:solidFill>
                <a:latin typeface="Franklin Gothic Book"/>
              </a:rPr>
              <a:t> :     </a:t>
            </a:r>
            <a:r>
              <a:rPr lang="en-US" sz="1050" dirty="0" err="1" smtClean="0">
                <a:solidFill>
                  <a:srgbClr val="17375E"/>
                </a:solidFill>
                <a:latin typeface="Franklin Gothic Book"/>
                <a:hlinkClick r:id="rId4"/>
              </a:rPr>
              <a:t>l'outil</a:t>
            </a:r>
            <a:r>
              <a:rPr lang="en-US" sz="1050" dirty="0" smtClean="0">
                <a:solidFill>
                  <a:srgbClr val="17375E"/>
                </a:solidFill>
                <a:latin typeface="Franklin Gothic Book"/>
                <a:hlinkClick r:id="rId4"/>
              </a:rPr>
              <a:t> ESTEEM</a:t>
            </a:r>
            <a:r>
              <a:rPr lang="en-US" sz="1050" dirty="0" smtClean="0">
                <a:solidFill>
                  <a:srgbClr val="17375E"/>
                </a:solidFill>
                <a:latin typeface="Franklin Gothic Book"/>
              </a:rPr>
              <a:t> vous permet d'analyser plus en détail le contexte d'un </a:t>
            </a:r>
            <a:r>
              <a:rPr lang="en-US" sz="1050" dirty="0" err="1" smtClean="0">
                <a:solidFill>
                  <a:srgbClr val="17375E"/>
                </a:solidFill>
                <a:latin typeface="Franklin Gothic Book"/>
              </a:rPr>
              <a:t>projet</a:t>
            </a:r>
            <a:r>
              <a:rPr lang="en-US" sz="1050" dirty="0" smtClean="0">
                <a:solidFill>
                  <a:srgbClr val="17375E"/>
                </a:solidFill>
                <a:latin typeface="Franklin Gothic Book"/>
              </a:rPr>
              <a:t>.  </a:t>
            </a:r>
            <a:endParaRPr lang="fr-BE" sz="1050" dirty="0">
              <a:solidFill>
                <a:srgbClr val="17375E"/>
              </a:solidFill>
              <a:latin typeface="Franklin Gothic Book"/>
              <a:cs typeface="Franklin Gothic Book"/>
            </a:endParaRPr>
          </a:p>
        </p:txBody>
      </p:sp>
      <p:pic>
        <p:nvPicPr>
          <p:cNvPr id="11" name="Grafik 20"/>
          <p:cNvPicPr>
            <a:picLocks noChangeAspect="1"/>
          </p:cNvPicPr>
          <p:nvPr/>
        </p:nvPicPr>
        <p:blipFill>
          <a:blip r:embed="rId5" cstate="print"/>
          <a:srcRect/>
          <a:stretch>
            <a:fillRect/>
          </a:stretch>
        </p:blipFill>
        <p:spPr bwMode="auto">
          <a:xfrm>
            <a:off x="2685795" y="5924139"/>
            <a:ext cx="172007" cy="172850"/>
          </a:xfrm>
          <a:prstGeom prst="rect">
            <a:avLst/>
          </a:prstGeom>
          <a:noFill/>
          <a:ln w="9525">
            <a:noFill/>
            <a:miter lim="800000"/>
            <a:headEnd/>
            <a:tailEnd/>
          </a:ln>
        </p:spPr>
      </p:pic>
    </p:spTree>
    <p:extLst>
      <p:ext uri="{BB962C8B-B14F-4D97-AF65-F5344CB8AC3E}">
        <p14:creationId xmlns:p14="http://schemas.microsoft.com/office/powerpoint/2010/main" val="203685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794372" y="1556792"/>
            <a:ext cx="7666060" cy="38534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graphicFrame>
        <p:nvGraphicFramePr>
          <p:cNvPr id="6" name="Diagramm 5"/>
          <p:cNvGraphicFramePr/>
          <p:nvPr>
            <p:extLst>
              <p:ext uri="{D42A27DB-BD31-4B8C-83A1-F6EECF244321}">
                <p14:modId xmlns:p14="http://schemas.microsoft.com/office/powerpoint/2010/main" val="4200927753"/>
              </p:ext>
            </p:extLst>
          </p:nvPr>
        </p:nvGraphicFramePr>
        <p:xfrm>
          <a:off x="1187624" y="1623104"/>
          <a:ext cx="7200800"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p:cNvSpPr>
            <a:spLocks noGrp="1"/>
          </p:cNvSpPr>
          <p:nvPr>
            <p:ph type="title"/>
          </p:nvPr>
        </p:nvSpPr>
        <p:spPr>
          <a:xfrm>
            <a:off x="819169" y="260648"/>
            <a:ext cx="6750396" cy="648072"/>
          </a:xfrm>
        </p:spPr>
        <p:txBody>
          <a:bodyPr/>
          <a:lstStyle/>
          <a:p>
            <a:r>
              <a:rPr dirty="0" smtClean="0"/>
              <a:t>Comment examiner les compétences de votre équipe ? </a:t>
            </a:r>
            <a:endParaRPr lang="fr-BE" dirty="0"/>
          </a:p>
        </p:txBody>
      </p:sp>
      <p:sp>
        <p:nvSpPr>
          <p:cNvPr id="7" name="Textfeld 6"/>
          <p:cNvSpPr txBox="1"/>
          <p:nvPr/>
        </p:nvSpPr>
        <p:spPr>
          <a:xfrm>
            <a:off x="1619673" y="5529551"/>
            <a:ext cx="6840759" cy="577081"/>
          </a:xfrm>
          <a:prstGeom prst="rect">
            <a:avLst/>
          </a:prstGeom>
          <a:solidFill>
            <a:schemeClr val="bg1">
              <a:lumMod val="85000"/>
            </a:schemeClr>
          </a:solidFill>
          <a:ln>
            <a:solidFill>
              <a:schemeClr val="tx2"/>
            </a:solidFill>
          </a:ln>
        </p:spPr>
        <p:txBody>
          <a:bodyPr wrap="square" rtlCol="0">
            <a:spAutoFit/>
          </a:bodyPr>
          <a:lstStyle/>
          <a:p>
            <a:pPr>
              <a:spcBef>
                <a:spcPct val="20000"/>
              </a:spcBef>
            </a:pPr>
            <a:r>
              <a:rPr lang="en-US" sz="1050" dirty="0" smtClean="0">
                <a:solidFill>
                  <a:srgbClr val="17375E"/>
                </a:solidFill>
                <a:latin typeface="Franklin Gothic Book"/>
              </a:rPr>
              <a:t>En fin de compte, on peut avoir une vue d'ensemble des qualifications, de l'expertise, des compétences en communication, etc. disponibles </a:t>
            </a:r>
            <a:r>
              <a:rPr lang="en-US" sz="1050" dirty="0" err="1" smtClean="0">
                <a:solidFill>
                  <a:srgbClr val="17375E"/>
                </a:solidFill>
                <a:latin typeface="Franklin Gothic Book"/>
              </a:rPr>
              <a:t>en</a:t>
            </a:r>
            <a:r>
              <a:rPr lang="en-US" sz="1050" dirty="0" smtClean="0">
                <a:solidFill>
                  <a:srgbClr val="17375E"/>
                </a:solidFill>
                <a:latin typeface="Franklin Gothic Book"/>
              </a:rPr>
              <a:t> interne et </a:t>
            </a:r>
            <a:r>
              <a:rPr lang="en-US" sz="1050" dirty="0" err="1" smtClean="0">
                <a:solidFill>
                  <a:srgbClr val="17375E"/>
                </a:solidFill>
                <a:latin typeface="Franklin Gothic Book"/>
              </a:rPr>
              <a:t>déterminer</a:t>
            </a:r>
            <a:r>
              <a:rPr lang="en-US" sz="1050" dirty="0" smtClean="0">
                <a:solidFill>
                  <a:srgbClr val="17375E"/>
                </a:solidFill>
                <a:latin typeface="Franklin Gothic Book"/>
              </a:rPr>
              <a:t> les manquements internes et les </a:t>
            </a:r>
            <a:r>
              <a:rPr lang="en-US" sz="1050" b="1" dirty="0" smtClean="0">
                <a:solidFill>
                  <a:srgbClr val="17375E"/>
                </a:solidFill>
                <a:latin typeface="Franklin Gothic Book"/>
              </a:rPr>
              <a:t>ressources en aide extérieure</a:t>
            </a:r>
            <a:r>
              <a:rPr lang="en-US" sz="1050" dirty="0" smtClean="0">
                <a:solidFill>
                  <a:srgbClr val="17375E"/>
                </a:solidFill>
                <a:latin typeface="Franklin Gothic Book"/>
              </a:rPr>
              <a:t>. </a:t>
            </a:r>
          </a:p>
        </p:txBody>
      </p:sp>
      <p:pic>
        <p:nvPicPr>
          <p:cNvPr id="8" name="Grafik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7624" y="5496242"/>
            <a:ext cx="399996" cy="396000"/>
          </a:xfrm>
          <a:prstGeom prst="rect">
            <a:avLst/>
          </a:prstGeom>
        </p:spPr>
      </p:pic>
      <p:sp>
        <p:nvSpPr>
          <p:cNvPr id="9" name="Inhaltsplatzhalter 2"/>
          <p:cNvSpPr>
            <a:spLocks noGrp="1"/>
          </p:cNvSpPr>
          <p:nvPr>
            <p:ph idx="1"/>
          </p:nvPr>
        </p:nvSpPr>
        <p:spPr>
          <a:xfrm>
            <a:off x="794372" y="1124744"/>
            <a:ext cx="7142685" cy="4392488"/>
          </a:xfrm>
        </p:spPr>
        <p:txBody>
          <a:bodyPr lIns="0">
            <a:normAutofit/>
          </a:bodyPr>
          <a:lstStyle/>
          <a:p>
            <a:pPr marL="0" indent="0">
              <a:buNone/>
            </a:pPr>
            <a:r>
              <a:rPr lang="en-US" sz="1200" dirty="0" smtClean="0">
                <a:solidFill>
                  <a:srgbClr val="17375E"/>
                </a:solidFill>
              </a:rPr>
              <a:t>Afin d'améliorer la planification du projet, il est capital d'évaluer en profondeur ses propres compétences internes. Cette analyse peut se faire en menant une </a:t>
            </a:r>
            <a:r>
              <a:rPr lang="en-US" sz="1200" b="1" dirty="0" smtClean="0">
                <a:solidFill>
                  <a:srgbClr val="17375E"/>
                </a:solidFill>
              </a:rPr>
              <a:t>discussion ouverte animée par les questions suivantes</a:t>
            </a:r>
            <a:r>
              <a:rPr lang="en-US" sz="1200" dirty="0" smtClean="0">
                <a:solidFill>
                  <a:srgbClr val="17375E"/>
                </a:solidFill>
              </a:rPr>
              <a:t> : </a:t>
            </a:r>
            <a:endParaRPr lang="fr-BE" sz="1200" dirty="0" smtClean="0"/>
          </a:p>
        </p:txBody>
      </p:sp>
      <p:graphicFrame>
        <p:nvGraphicFramePr>
          <p:cNvPr id="2" name="Tabelle 1"/>
          <p:cNvGraphicFramePr>
            <a:graphicFrameLocks noGrp="1"/>
          </p:cNvGraphicFramePr>
          <p:nvPr>
            <p:extLst>
              <p:ext uri="{D42A27DB-BD31-4B8C-83A1-F6EECF244321}">
                <p14:modId xmlns:p14="http://schemas.microsoft.com/office/powerpoint/2010/main" val="437256999"/>
              </p:ext>
            </p:extLst>
          </p:nvPr>
        </p:nvGraphicFramePr>
        <p:xfrm>
          <a:off x="866380" y="4653135"/>
          <a:ext cx="7522044" cy="703680"/>
        </p:xfrm>
        <a:graphic>
          <a:graphicData uri="http://schemas.openxmlformats.org/drawingml/2006/table">
            <a:tbl>
              <a:tblPr firstRow="1" bandRow="1">
                <a:tableStyleId>{2D5ABB26-0587-4C30-8999-92F81FD0307C}</a:tableStyleId>
              </a:tblPr>
              <a:tblGrid>
                <a:gridCol w="452270"/>
                <a:gridCol w="1749944"/>
                <a:gridCol w="1749944"/>
                <a:gridCol w="1889940"/>
                <a:gridCol w="1679946"/>
              </a:tblGrid>
              <a:tr h="188224">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800" b="1" dirty="0" smtClean="0">
                          <a:latin typeface="+mn-lt"/>
                        </a:rPr>
                        <a:t>Compétences possédées et manquements</a:t>
                      </a:r>
                      <a:endParaRPr lang="fr-BE" sz="800" b="1"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de-DE" sz="800" b="1" dirty="0" smtClean="0">
                          <a:latin typeface="+mn-lt"/>
                        </a:rPr>
                        <a:t>Compétences possédées et manquements</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de-DE" sz="800" b="1" dirty="0" smtClean="0">
                          <a:latin typeface="+mn-lt"/>
                        </a:rPr>
                        <a:t>Compétences possédées et manquements</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800" b="1" dirty="0" smtClean="0">
                          <a:latin typeface="+mn-lt"/>
                        </a:rPr>
                        <a:t>Compétences possédées et manquements</a:t>
                      </a:r>
                      <a:endParaRPr lang="fr-BE" sz="800" b="1"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227">
                <a:tc>
                  <a:txBody>
                    <a:bodyPr/>
                    <a:lstStyle/>
                    <a:p>
                      <a:r>
                        <a:rPr lang="de-DE" sz="800" b="1" dirty="0" smtClean="0">
                          <a:latin typeface="+mj-lt"/>
                        </a:rPr>
                        <a:t>Internes </a:t>
                      </a:r>
                      <a:endParaRPr lang="fr-BE" sz="800" b="1" dirty="0">
                        <a:latin typeface="+mj-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227">
                <a:tc>
                  <a:txBody>
                    <a:bodyPr/>
                    <a:lstStyle/>
                    <a:p>
                      <a:r>
                        <a:rPr lang="de-DE" sz="800" b="1" dirty="0" smtClean="0">
                          <a:latin typeface="+mj-lt"/>
                        </a:rPr>
                        <a:t>Externes</a:t>
                      </a:r>
                      <a:endParaRPr lang="fr-BE" sz="800" b="1" dirty="0">
                        <a:latin typeface="+mj-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hteck 4"/>
          <p:cNvSpPr/>
          <p:nvPr/>
        </p:nvSpPr>
        <p:spPr>
          <a:xfrm>
            <a:off x="866380" y="4260069"/>
            <a:ext cx="7450036" cy="400110"/>
          </a:xfrm>
          <a:prstGeom prst="rect">
            <a:avLst/>
          </a:prstGeom>
        </p:spPr>
        <p:txBody>
          <a:bodyPr wrap="square">
            <a:spAutoFit/>
          </a:bodyPr>
          <a:lstStyle/>
          <a:p>
            <a:r>
              <a:rPr lang="en-US" sz="1000" b="1" dirty="0" smtClean="0">
                <a:latin typeface="+mj-lt"/>
                <a:sym typeface="Wingdings" panose="05000000000000000000" pitchFamily="2" charset="2"/>
              </a:rPr>
              <a:t></a:t>
            </a:r>
            <a:r>
              <a:rPr lang="en-US" sz="1000" b="1" dirty="0" smtClean="0">
                <a:latin typeface="+mj-lt"/>
              </a:rPr>
              <a:t> </a:t>
            </a:r>
            <a:r>
              <a:rPr lang="en-US" sz="1000" b="1" dirty="0" smtClean="0">
                <a:latin typeface="+mj-lt"/>
              </a:rPr>
              <a:t>Établissez un résumé des compétences internes et externes dans le tableau (prenez en compte et listez les compétences possédées et tout manquement) :</a:t>
            </a:r>
            <a:endParaRPr lang="fr-BE" sz="1000" b="1" dirty="0">
              <a:latin typeface="+mj-lt"/>
            </a:endParaRPr>
          </a:p>
        </p:txBody>
      </p:sp>
    </p:spTree>
    <p:extLst>
      <p:ext uri="{BB962C8B-B14F-4D97-AF65-F5344CB8AC3E}">
        <p14:creationId xmlns:p14="http://schemas.microsoft.com/office/powerpoint/2010/main" val="1315277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EPower_Powerpoint">
  <a:themeElements>
    <a:clrScheme name="Market4RES">
      <a:dk1>
        <a:srgbClr val="323232"/>
      </a:dk1>
      <a:lt1>
        <a:sysClr val="window" lastClr="FFFFFF"/>
      </a:lt1>
      <a:dk2>
        <a:srgbClr val="005596"/>
      </a:dk2>
      <a:lt2>
        <a:srgbClr val="79BDE8"/>
      </a:lt2>
      <a:accent1>
        <a:srgbClr val="78A22F"/>
      </a:accent1>
      <a:accent2>
        <a:srgbClr val="FDBB30"/>
      </a:accent2>
      <a:accent3>
        <a:srgbClr val="9B1323"/>
      </a:accent3>
      <a:accent4>
        <a:srgbClr val="A3D4E7"/>
      </a:accent4>
      <a:accent5>
        <a:srgbClr val="EEF8FA"/>
      </a:accent5>
      <a:accent6>
        <a:srgbClr val="777877"/>
      </a:accent6>
      <a:hlink>
        <a:srgbClr val="B2B3B2"/>
      </a:hlink>
      <a:folHlink>
        <a:srgbClr val="69A7CF"/>
      </a:folHlink>
    </a:clrScheme>
    <a:fontScheme name="Hoeken">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WISEPower_Powerpoint</Template>
  <TotalTime>213</TotalTime>
  <Words>1978</Words>
  <Application>Microsoft Office PowerPoint</Application>
  <PresentationFormat>Affichage à l'écran (4:3)</PresentationFormat>
  <Paragraphs>334</Paragraphs>
  <Slides>21</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21</vt:i4>
      </vt:variant>
    </vt:vector>
  </HeadingPairs>
  <TitlesOfParts>
    <vt:vector size="29" baseType="lpstr">
      <vt:lpstr>Arial</vt:lpstr>
      <vt:lpstr>Calibri</vt:lpstr>
      <vt:lpstr>Franklin Gothic Book</vt:lpstr>
      <vt:lpstr>Franklin Gothic Medium</vt:lpstr>
      <vt:lpstr>Times New Roman</vt:lpstr>
      <vt:lpstr>Wingdings</vt:lpstr>
      <vt:lpstr>ヒラギノ角ゴ Pro W3</vt:lpstr>
      <vt:lpstr>WISEPower_Powerpoint</vt:lpstr>
      <vt:lpstr>Présentation PowerPoint</vt:lpstr>
      <vt:lpstr>Présentation PowerPoint</vt:lpstr>
      <vt:lpstr>Contexte et objectifs des SAP</vt:lpstr>
      <vt:lpstr>Instructions d'utilisation et vue d'ensemble du contenu</vt:lpstr>
      <vt:lpstr>Pourquoi et comment ? Concevoir votre stratégie d'acceptation sociale </vt:lpstr>
      <vt:lpstr>Les champs d'action des SAP, * à la base du processus</vt:lpstr>
      <vt:lpstr>Aperçu de l'élaboration des SAP</vt:lpstr>
      <vt:lpstr>Comment évaluer le contexte des projets éoliens ? </vt:lpstr>
      <vt:lpstr>Comment examiner les compétences de votre équipe ? </vt:lpstr>
      <vt:lpstr>Comment procéder efficacement à un exercice d'identification des stakeholders ?</vt:lpstr>
      <vt:lpstr>Comment concevoir votre stratégie en matière de SAP ?</vt:lpstr>
      <vt:lpstr>Comment établir un plan de mise en œuvre ?</vt:lpstr>
      <vt:lpstr>Vue d'ensemble : mesures d'information* </vt:lpstr>
      <vt:lpstr>Vue d'ensemble : mesures de participation </vt:lpstr>
      <vt:lpstr>Vue d'ensemble : mesures de participation financière</vt:lpstr>
      <vt:lpstr>Vue d'ensemble : mesures de participation financière</vt:lpstr>
      <vt:lpstr>Synthèse : créer l'acceptation tout au long du cycle de vie du projet</vt:lpstr>
      <vt:lpstr>Synthèse : créer l'acceptation tout au long du cycle de vie du projet</vt:lpstr>
      <vt:lpstr>Annexe : brève liste de directives, boites à outils et meilleures pratiques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Einsiedler, Angelika</dc:creator>
  <cp:lastModifiedBy>Suzanne Keignaert - APERe</cp:lastModifiedBy>
  <cp:revision>153</cp:revision>
  <cp:lastPrinted>2015-03-31T13:36:07Z</cp:lastPrinted>
  <dcterms:created xsi:type="dcterms:W3CDTF">2015-03-26T14:58:33Z</dcterms:created>
  <dcterms:modified xsi:type="dcterms:W3CDTF">2015-05-13T14:45:30Z</dcterms:modified>
</cp:coreProperties>
</file>